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4"/>
  </p:notesMasterIdLst>
  <p:sldIdLst>
    <p:sldId id="256" r:id="rId6"/>
    <p:sldId id="257" r:id="rId7"/>
    <p:sldId id="260" r:id="rId8"/>
    <p:sldId id="261" r:id="rId9"/>
    <p:sldId id="274" r:id="rId10"/>
    <p:sldId id="262" r:id="rId11"/>
    <p:sldId id="264" r:id="rId12"/>
    <p:sldId id="263" r:id="rId13"/>
    <p:sldId id="265" r:id="rId14"/>
    <p:sldId id="275" r:id="rId15"/>
    <p:sldId id="266" r:id="rId16"/>
    <p:sldId id="267" r:id="rId17"/>
    <p:sldId id="271" r:id="rId18"/>
    <p:sldId id="268" r:id="rId19"/>
    <p:sldId id="269" r:id="rId20"/>
    <p:sldId id="270" r:id="rId21"/>
    <p:sldId id="273" r:id="rId22"/>
    <p:sldId id="258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75" autoAdjust="0"/>
    <p:restoredTop sz="94660"/>
  </p:normalViewPr>
  <p:slideViewPr>
    <p:cSldViewPr snapToGrid="0">
      <p:cViewPr>
        <p:scale>
          <a:sx n="70" d="100"/>
          <a:sy n="70" d="100"/>
        </p:scale>
        <p:origin x="-736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53305-C515-472B-9705-C1FF7662FBB2}" type="doc">
      <dgm:prSet loTypeId="urn:microsoft.com/office/officeart/2016/7/layout/LinearBlockProcessNumbered" loCatId="process" qsTypeId="urn:microsoft.com/office/officeart/2005/8/quickstyle/simple3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26DC1181-3D12-415F-A298-0E8BEE49F6D3}">
      <dgm:prSet/>
      <dgm:spPr/>
      <dgm:t>
        <a:bodyPr/>
        <a:lstStyle/>
        <a:p>
          <a:r>
            <a:rPr lang="en-GB"/>
            <a:t>NON GENUINE USE - DISCONTINUED USE (reversal of burden of proof)</a:t>
          </a:r>
        </a:p>
      </dgm:t>
    </dgm:pt>
    <dgm:pt modelId="{06447396-36F7-4D4F-A4FA-9CD621F1F62D}" type="parTrans" cxnId="{64EFCB99-50C5-4139-88C9-5DFB27FFCF83}">
      <dgm:prSet/>
      <dgm:spPr/>
      <dgm:t>
        <a:bodyPr/>
        <a:lstStyle/>
        <a:p>
          <a:endParaRPr lang="en-US"/>
        </a:p>
      </dgm:t>
    </dgm:pt>
    <dgm:pt modelId="{4B41FAB2-1843-483D-A339-5A24339324EA}" type="sibTrans" cxnId="{64EFCB99-50C5-4139-88C9-5DFB27FFCF83}">
      <dgm:prSet phldrT="01" phldr="0"/>
      <dgm:spPr/>
      <dgm:t>
        <a:bodyPr/>
        <a:lstStyle/>
        <a:p>
          <a:r>
            <a:rPr lang="en-GB"/>
            <a:t>01</a:t>
          </a:r>
        </a:p>
      </dgm:t>
    </dgm:pt>
    <dgm:pt modelId="{D9F5C181-CBCF-494E-8860-4961ABE641A5}">
      <dgm:prSet/>
      <dgm:spPr/>
      <dgm:t>
        <a:bodyPr/>
        <a:lstStyle/>
        <a:p>
          <a:r>
            <a:rPr lang="en-GB"/>
            <a:t>GENERIC MARK - COMMON NAME </a:t>
          </a:r>
        </a:p>
      </dgm:t>
    </dgm:pt>
    <dgm:pt modelId="{49DD547B-AC0C-44AE-83B1-94D7F8BD28D7}" type="parTrans" cxnId="{1FB2246B-A598-43BB-8E64-703AB370CF2B}">
      <dgm:prSet/>
      <dgm:spPr/>
      <dgm:t>
        <a:bodyPr/>
        <a:lstStyle/>
        <a:p>
          <a:endParaRPr lang="en-US"/>
        </a:p>
      </dgm:t>
    </dgm:pt>
    <dgm:pt modelId="{7146EE0C-83E4-4022-A0C4-877FFB2293DC}" type="sibTrans" cxnId="{1FB2246B-A598-43BB-8E64-703AB370CF2B}">
      <dgm:prSet phldrT="02" phldr="0"/>
      <dgm:spPr/>
      <dgm:t>
        <a:bodyPr/>
        <a:lstStyle/>
        <a:p>
          <a:r>
            <a:rPr lang="en-GB"/>
            <a:t>02</a:t>
          </a:r>
        </a:p>
      </dgm:t>
    </dgm:pt>
    <dgm:pt modelId="{7CD3037B-D403-440C-B87C-8167404F26FE}">
      <dgm:prSet/>
      <dgm:spPr/>
      <dgm:t>
        <a:bodyPr/>
        <a:lstStyle/>
        <a:p>
          <a:r>
            <a:rPr lang="en-GB"/>
            <a:t>RISK OF MISLEADING THE PUBLIC</a:t>
          </a:r>
        </a:p>
      </dgm:t>
    </dgm:pt>
    <dgm:pt modelId="{BA2182BE-D4CF-43C6-9A21-E9797EDC69C0}" type="parTrans" cxnId="{D4A9CFB4-A3B2-4015-81EE-8413A3ED0504}">
      <dgm:prSet/>
      <dgm:spPr/>
      <dgm:t>
        <a:bodyPr/>
        <a:lstStyle/>
        <a:p>
          <a:endParaRPr lang="en-US"/>
        </a:p>
      </dgm:t>
    </dgm:pt>
    <dgm:pt modelId="{12A55E57-9216-4201-91AC-663E273E3970}" type="sibTrans" cxnId="{D4A9CFB4-A3B2-4015-81EE-8413A3ED0504}">
      <dgm:prSet phldrT="03" phldr="0"/>
      <dgm:spPr/>
      <dgm:t>
        <a:bodyPr/>
        <a:lstStyle/>
        <a:p>
          <a:r>
            <a:rPr lang="en-GB"/>
            <a:t>03</a:t>
          </a:r>
        </a:p>
      </dgm:t>
    </dgm:pt>
    <dgm:pt modelId="{48CB5DDF-706F-480A-934F-1B27F325DC22}" type="pres">
      <dgm:prSet presAssocID="{27653305-C515-472B-9705-C1FF7662FBB2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957C4E-B71A-4EDD-80CC-253F4C037C77}" type="pres">
      <dgm:prSet presAssocID="{26DC1181-3D12-415F-A298-0E8BEE49F6D3}" presName="compositeNode" presStyleCnt="0">
        <dgm:presLayoutVars>
          <dgm:bulletEnabled val="1"/>
        </dgm:presLayoutVars>
      </dgm:prSet>
      <dgm:spPr/>
    </dgm:pt>
    <dgm:pt modelId="{EDB18202-4074-42E4-9EC6-D1101A2B4893}" type="pres">
      <dgm:prSet presAssocID="{26DC1181-3D12-415F-A298-0E8BEE49F6D3}" presName="bgRect" presStyleLbl="alignNode1" presStyleIdx="0" presStyleCnt="3"/>
      <dgm:spPr/>
      <dgm:t>
        <a:bodyPr/>
        <a:lstStyle/>
        <a:p>
          <a:endParaRPr lang="en-US"/>
        </a:p>
      </dgm:t>
    </dgm:pt>
    <dgm:pt modelId="{32C29F74-3376-4EBB-AF9A-4503A228A75B}" type="pres">
      <dgm:prSet presAssocID="{4B41FAB2-1843-483D-A339-5A24339324EA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86266-EECF-44DE-B43E-1A05D0C3F280}" type="pres">
      <dgm:prSet presAssocID="{26DC1181-3D12-415F-A298-0E8BEE49F6D3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35626-2157-4E49-83EA-ADFA4D8FB12A}" type="pres">
      <dgm:prSet presAssocID="{4B41FAB2-1843-483D-A339-5A24339324EA}" presName="sibTrans" presStyleCnt="0"/>
      <dgm:spPr/>
    </dgm:pt>
    <dgm:pt modelId="{E950B839-7041-42BB-8469-22305AC2F022}" type="pres">
      <dgm:prSet presAssocID="{D9F5C181-CBCF-494E-8860-4961ABE641A5}" presName="compositeNode" presStyleCnt="0">
        <dgm:presLayoutVars>
          <dgm:bulletEnabled val="1"/>
        </dgm:presLayoutVars>
      </dgm:prSet>
      <dgm:spPr/>
    </dgm:pt>
    <dgm:pt modelId="{9BDFAFB6-30ED-4CB6-A2EE-D69F5E41AECB}" type="pres">
      <dgm:prSet presAssocID="{D9F5C181-CBCF-494E-8860-4961ABE641A5}" presName="bgRect" presStyleLbl="alignNode1" presStyleIdx="1" presStyleCnt="3"/>
      <dgm:spPr/>
      <dgm:t>
        <a:bodyPr/>
        <a:lstStyle/>
        <a:p>
          <a:endParaRPr lang="en-US"/>
        </a:p>
      </dgm:t>
    </dgm:pt>
    <dgm:pt modelId="{88274247-D743-4C42-ADDB-F37439EECB4F}" type="pres">
      <dgm:prSet presAssocID="{7146EE0C-83E4-4022-A0C4-877FFB2293DC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E7D87-7FE6-41B4-92FE-E4013BB2C954}" type="pres">
      <dgm:prSet presAssocID="{D9F5C181-CBCF-494E-8860-4961ABE641A5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8E383-559E-4C0D-B62E-FAFDF172360C}" type="pres">
      <dgm:prSet presAssocID="{7146EE0C-83E4-4022-A0C4-877FFB2293DC}" presName="sibTrans" presStyleCnt="0"/>
      <dgm:spPr/>
    </dgm:pt>
    <dgm:pt modelId="{DC86264D-4861-40E6-A11E-C225FA639150}" type="pres">
      <dgm:prSet presAssocID="{7CD3037B-D403-440C-B87C-8167404F26FE}" presName="compositeNode" presStyleCnt="0">
        <dgm:presLayoutVars>
          <dgm:bulletEnabled val="1"/>
        </dgm:presLayoutVars>
      </dgm:prSet>
      <dgm:spPr/>
    </dgm:pt>
    <dgm:pt modelId="{4DDBE491-91DA-439C-A8D6-7053238B9827}" type="pres">
      <dgm:prSet presAssocID="{7CD3037B-D403-440C-B87C-8167404F26FE}" presName="bgRect" presStyleLbl="alignNode1" presStyleIdx="2" presStyleCnt="3"/>
      <dgm:spPr/>
      <dgm:t>
        <a:bodyPr/>
        <a:lstStyle/>
        <a:p>
          <a:endParaRPr lang="en-US"/>
        </a:p>
      </dgm:t>
    </dgm:pt>
    <dgm:pt modelId="{D454DC7D-9522-4E81-BB1E-1D99D129ECBC}" type="pres">
      <dgm:prSet presAssocID="{12A55E57-9216-4201-91AC-663E273E3970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6FFF1-8A1E-4A9E-A77B-FDB7DE8511EA}" type="pres">
      <dgm:prSet presAssocID="{7CD3037B-D403-440C-B87C-8167404F26FE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3CFCA-8C15-421B-9D8C-1288C501FE52}" type="presOf" srcId="{D9F5C181-CBCF-494E-8860-4961ABE641A5}" destId="{9BDFAFB6-30ED-4CB6-A2EE-D69F5E41AECB}" srcOrd="0" destOrd="0" presId="urn:microsoft.com/office/officeart/2016/7/layout/LinearBlockProcessNumbered"/>
    <dgm:cxn modelId="{64EFCB99-50C5-4139-88C9-5DFB27FFCF83}" srcId="{27653305-C515-472B-9705-C1FF7662FBB2}" destId="{26DC1181-3D12-415F-A298-0E8BEE49F6D3}" srcOrd="0" destOrd="0" parTransId="{06447396-36F7-4D4F-A4FA-9CD621F1F62D}" sibTransId="{4B41FAB2-1843-483D-A339-5A24339324EA}"/>
    <dgm:cxn modelId="{5A4A2AA8-5F02-4AA4-9D82-C7C4C95D5B68}" type="presOf" srcId="{26DC1181-3D12-415F-A298-0E8BEE49F6D3}" destId="{EDB18202-4074-42E4-9EC6-D1101A2B4893}" srcOrd="0" destOrd="0" presId="urn:microsoft.com/office/officeart/2016/7/layout/LinearBlockProcessNumbered"/>
    <dgm:cxn modelId="{1AEB9DE8-1989-4432-A156-56E42B201D21}" type="presOf" srcId="{4B41FAB2-1843-483D-A339-5A24339324EA}" destId="{32C29F74-3376-4EBB-AF9A-4503A228A75B}" srcOrd="0" destOrd="0" presId="urn:microsoft.com/office/officeart/2016/7/layout/LinearBlockProcessNumbered"/>
    <dgm:cxn modelId="{1F577A4A-F7CC-4F90-AFED-EA5AB35D9E82}" type="presOf" srcId="{7146EE0C-83E4-4022-A0C4-877FFB2293DC}" destId="{88274247-D743-4C42-ADDB-F37439EECB4F}" srcOrd="0" destOrd="0" presId="urn:microsoft.com/office/officeart/2016/7/layout/LinearBlockProcessNumbered"/>
    <dgm:cxn modelId="{0D512BBD-984E-444E-9316-6F49D69BF27A}" type="presOf" srcId="{7CD3037B-D403-440C-B87C-8167404F26FE}" destId="{4DDBE491-91DA-439C-A8D6-7053238B9827}" srcOrd="0" destOrd="0" presId="urn:microsoft.com/office/officeart/2016/7/layout/LinearBlockProcessNumbered"/>
    <dgm:cxn modelId="{97BDA310-2F44-48B9-ACBD-23205D33AFE7}" type="presOf" srcId="{D9F5C181-CBCF-494E-8860-4961ABE641A5}" destId="{66CE7D87-7FE6-41B4-92FE-E4013BB2C954}" srcOrd="1" destOrd="0" presId="urn:microsoft.com/office/officeart/2016/7/layout/LinearBlockProcessNumbered"/>
    <dgm:cxn modelId="{488B85A0-D3A3-44A1-A303-4DABF34C9C0D}" type="presOf" srcId="{7CD3037B-D403-440C-B87C-8167404F26FE}" destId="{0B46FFF1-8A1E-4A9E-A77B-FDB7DE8511EA}" srcOrd="1" destOrd="0" presId="urn:microsoft.com/office/officeart/2016/7/layout/LinearBlockProcessNumbered"/>
    <dgm:cxn modelId="{D4A9CFB4-A3B2-4015-81EE-8413A3ED0504}" srcId="{27653305-C515-472B-9705-C1FF7662FBB2}" destId="{7CD3037B-D403-440C-B87C-8167404F26FE}" srcOrd="2" destOrd="0" parTransId="{BA2182BE-D4CF-43C6-9A21-E9797EDC69C0}" sibTransId="{12A55E57-9216-4201-91AC-663E273E3970}"/>
    <dgm:cxn modelId="{1FB2246B-A598-43BB-8E64-703AB370CF2B}" srcId="{27653305-C515-472B-9705-C1FF7662FBB2}" destId="{D9F5C181-CBCF-494E-8860-4961ABE641A5}" srcOrd="1" destOrd="0" parTransId="{49DD547B-AC0C-44AE-83B1-94D7F8BD28D7}" sibTransId="{7146EE0C-83E4-4022-A0C4-877FFB2293DC}"/>
    <dgm:cxn modelId="{815660D1-A259-49FA-AC73-059BF044DF72}" type="presOf" srcId="{27653305-C515-472B-9705-C1FF7662FBB2}" destId="{48CB5DDF-706F-480A-934F-1B27F325DC22}" srcOrd="0" destOrd="0" presId="urn:microsoft.com/office/officeart/2016/7/layout/LinearBlockProcessNumbered"/>
    <dgm:cxn modelId="{95D27E2E-FFA5-4961-AA08-6CF6DF696A6F}" type="presOf" srcId="{26DC1181-3D12-415F-A298-0E8BEE49F6D3}" destId="{12786266-EECF-44DE-B43E-1A05D0C3F280}" srcOrd="1" destOrd="0" presId="urn:microsoft.com/office/officeart/2016/7/layout/LinearBlockProcessNumbered"/>
    <dgm:cxn modelId="{0A827C65-1A10-4197-8F05-25DD85690FE6}" type="presOf" srcId="{12A55E57-9216-4201-91AC-663E273E3970}" destId="{D454DC7D-9522-4E81-BB1E-1D99D129ECBC}" srcOrd="0" destOrd="0" presId="urn:microsoft.com/office/officeart/2016/7/layout/LinearBlockProcessNumbered"/>
    <dgm:cxn modelId="{08A9C04B-6E67-4ECD-AC59-5C0D7D161B55}" type="presParOf" srcId="{48CB5DDF-706F-480A-934F-1B27F325DC22}" destId="{A6957C4E-B71A-4EDD-80CC-253F4C037C77}" srcOrd="0" destOrd="0" presId="urn:microsoft.com/office/officeart/2016/7/layout/LinearBlockProcessNumbered"/>
    <dgm:cxn modelId="{18BB2642-2D77-43A5-B98F-4AFADA2DDFD2}" type="presParOf" srcId="{A6957C4E-B71A-4EDD-80CC-253F4C037C77}" destId="{EDB18202-4074-42E4-9EC6-D1101A2B4893}" srcOrd="0" destOrd="0" presId="urn:microsoft.com/office/officeart/2016/7/layout/LinearBlockProcessNumbered"/>
    <dgm:cxn modelId="{68ABCE77-5E1C-485C-8625-8D0901174714}" type="presParOf" srcId="{A6957C4E-B71A-4EDD-80CC-253F4C037C77}" destId="{32C29F74-3376-4EBB-AF9A-4503A228A75B}" srcOrd="1" destOrd="0" presId="urn:microsoft.com/office/officeart/2016/7/layout/LinearBlockProcessNumbered"/>
    <dgm:cxn modelId="{5BF766F0-8983-452E-8C2E-5DF7AA60C32C}" type="presParOf" srcId="{A6957C4E-B71A-4EDD-80CC-253F4C037C77}" destId="{12786266-EECF-44DE-B43E-1A05D0C3F280}" srcOrd="2" destOrd="0" presId="urn:microsoft.com/office/officeart/2016/7/layout/LinearBlockProcessNumbered"/>
    <dgm:cxn modelId="{7B032767-21A5-41D3-9440-D686E2EBE514}" type="presParOf" srcId="{48CB5DDF-706F-480A-934F-1B27F325DC22}" destId="{FC335626-2157-4E49-83EA-ADFA4D8FB12A}" srcOrd="1" destOrd="0" presId="urn:microsoft.com/office/officeart/2016/7/layout/LinearBlockProcessNumbered"/>
    <dgm:cxn modelId="{868145D2-D155-4BDE-93C4-B54146732934}" type="presParOf" srcId="{48CB5DDF-706F-480A-934F-1B27F325DC22}" destId="{E950B839-7041-42BB-8469-22305AC2F022}" srcOrd="2" destOrd="0" presId="urn:microsoft.com/office/officeart/2016/7/layout/LinearBlockProcessNumbered"/>
    <dgm:cxn modelId="{19D77C50-9643-4BDF-805E-D6FA277A02EA}" type="presParOf" srcId="{E950B839-7041-42BB-8469-22305AC2F022}" destId="{9BDFAFB6-30ED-4CB6-A2EE-D69F5E41AECB}" srcOrd="0" destOrd="0" presId="urn:microsoft.com/office/officeart/2016/7/layout/LinearBlockProcessNumbered"/>
    <dgm:cxn modelId="{D91E3422-E775-4866-90CF-EBCC50FF35FE}" type="presParOf" srcId="{E950B839-7041-42BB-8469-22305AC2F022}" destId="{88274247-D743-4C42-ADDB-F37439EECB4F}" srcOrd="1" destOrd="0" presId="urn:microsoft.com/office/officeart/2016/7/layout/LinearBlockProcessNumbered"/>
    <dgm:cxn modelId="{524E50B4-FBCF-495E-8884-CD2FB182AED6}" type="presParOf" srcId="{E950B839-7041-42BB-8469-22305AC2F022}" destId="{66CE7D87-7FE6-41B4-92FE-E4013BB2C954}" srcOrd="2" destOrd="0" presId="urn:microsoft.com/office/officeart/2016/7/layout/LinearBlockProcessNumbered"/>
    <dgm:cxn modelId="{E456DE76-65EE-4DA6-9FCD-34A824F1536F}" type="presParOf" srcId="{48CB5DDF-706F-480A-934F-1B27F325DC22}" destId="{EBE8E383-559E-4C0D-B62E-FAFDF172360C}" srcOrd="3" destOrd="0" presId="urn:microsoft.com/office/officeart/2016/7/layout/LinearBlockProcessNumbered"/>
    <dgm:cxn modelId="{591293CC-7BD2-42FF-8C90-9D1F6D0FFD38}" type="presParOf" srcId="{48CB5DDF-706F-480A-934F-1B27F325DC22}" destId="{DC86264D-4861-40E6-A11E-C225FA639150}" srcOrd="4" destOrd="0" presId="urn:microsoft.com/office/officeart/2016/7/layout/LinearBlockProcessNumbered"/>
    <dgm:cxn modelId="{27A41CCC-75D5-4641-A997-5E311C5B3B39}" type="presParOf" srcId="{DC86264D-4861-40E6-A11E-C225FA639150}" destId="{4DDBE491-91DA-439C-A8D6-7053238B9827}" srcOrd="0" destOrd="0" presId="urn:microsoft.com/office/officeart/2016/7/layout/LinearBlockProcessNumbered"/>
    <dgm:cxn modelId="{0DECC19B-EFAA-41AB-9436-872687B3E265}" type="presParOf" srcId="{DC86264D-4861-40E6-A11E-C225FA639150}" destId="{D454DC7D-9522-4E81-BB1E-1D99D129ECBC}" srcOrd="1" destOrd="0" presId="urn:microsoft.com/office/officeart/2016/7/layout/LinearBlockProcessNumbered"/>
    <dgm:cxn modelId="{983CB9F5-F69E-4B51-87A2-FC338F0F2B90}" type="presParOf" srcId="{DC86264D-4861-40E6-A11E-C225FA639150}" destId="{0B46FFF1-8A1E-4A9E-A77B-FDB7DE8511E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00167-3EBD-4E99-9CF3-F8ACC0F729AA}" type="doc">
      <dgm:prSet loTypeId="urn:microsoft.com/office/officeart/2005/8/layout/hierarchy1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64804F6-792C-4B7D-9EB6-BD42BBD0CA6B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/>
            <a:t>Accepted  </a:t>
          </a:r>
        </a:p>
      </dgm:t>
    </dgm:pt>
    <dgm:pt modelId="{F2E33480-11EB-4978-8123-B81FBAEBAD51}" type="parTrans" cxnId="{C3032971-6619-4E58-AC75-7CD9E407FAFA}">
      <dgm:prSet/>
      <dgm:spPr/>
      <dgm:t>
        <a:bodyPr/>
        <a:lstStyle/>
        <a:p>
          <a:endParaRPr lang="en-US"/>
        </a:p>
      </dgm:t>
    </dgm:pt>
    <dgm:pt modelId="{AD6561A7-03BC-4E73-B38D-0B5AE407F97B}" type="sibTrans" cxnId="{C3032971-6619-4E58-AC75-7CD9E407FAFA}">
      <dgm:prSet/>
      <dgm:spPr/>
      <dgm:t>
        <a:bodyPr/>
        <a:lstStyle/>
        <a:p>
          <a:endParaRPr lang="en-US"/>
        </a:p>
      </dgm:t>
    </dgm:pt>
    <dgm:pt modelId="{5BCCCEED-1CD0-496D-9EE5-62E3D1B4E846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/>
            <a:t>Accepted in part </a:t>
          </a:r>
        </a:p>
      </dgm:t>
    </dgm:pt>
    <dgm:pt modelId="{A2DECE6A-E365-4C18-8F1D-AC2DC761DAA8}" type="parTrans" cxnId="{78C8EBD9-0518-426F-9558-4D99EA1F6FC7}">
      <dgm:prSet/>
      <dgm:spPr/>
      <dgm:t>
        <a:bodyPr/>
        <a:lstStyle/>
        <a:p>
          <a:endParaRPr lang="en-US"/>
        </a:p>
      </dgm:t>
    </dgm:pt>
    <dgm:pt modelId="{D983C3D3-8EDC-45C8-B9AF-7F9D362B8EC5}" type="sibTrans" cxnId="{78C8EBD9-0518-426F-9558-4D99EA1F6FC7}">
      <dgm:prSet/>
      <dgm:spPr/>
      <dgm:t>
        <a:bodyPr/>
        <a:lstStyle/>
        <a:p>
          <a:endParaRPr lang="en-US"/>
        </a:p>
      </dgm:t>
    </dgm:pt>
    <dgm:pt modelId="{BFB3BB08-4E5E-42CB-9B27-F24739D7CC48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/>
            <a:t>Rejection of </a:t>
          </a:r>
        </a:p>
        <a:p>
          <a:r>
            <a:rPr lang="en-GB"/>
            <a:t>Application </a:t>
          </a:r>
        </a:p>
      </dgm:t>
    </dgm:pt>
    <dgm:pt modelId="{2E24FE08-3C80-4C4E-B0EA-9EA254836A9E}" type="parTrans" cxnId="{EA250038-AECC-492E-9562-E1029C85D35C}">
      <dgm:prSet/>
      <dgm:spPr/>
      <dgm:t>
        <a:bodyPr/>
        <a:lstStyle/>
        <a:p>
          <a:endParaRPr lang="en-US"/>
        </a:p>
      </dgm:t>
    </dgm:pt>
    <dgm:pt modelId="{EDEDEBA5-82DF-459E-9744-7FB16C4ECD4C}" type="sibTrans" cxnId="{EA250038-AECC-492E-9562-E1029C85D35C}">
      <dgm:prSet/>
      <dgm:spPr/>
      <dgm:t>
        <a:bodyPr/>
        <a:lstStyle/>
        <a:p>
          <a:endParaRPr lang="en-US"/>
        </a:p>
      </dgm:t>
    </dgm:pt>
    <dgm:pt modelId="{53A3A4B4-1149-4098-AE1A-B93FF2FBF1A7}" type="pres">
      <dgm:prSet presAssocID="{D6F00167-3EBD-4E99-9CF3-F8ACC0F729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B9C7B2-57DC-4648-8105-D6207E9DD643}" type="pres">
      <dgm:prSet presAssocID="{A64804F6-792C-4B7D-9EB6-BD42BBD0CA6B}" presName="hierRoot1" presStyleCnt="0"/>
      <dgm:spPr/>
    </dgm:pt>
    <dgm:pt modelId="{4C39C1CC-CB64-42D4-A88E-276B85973D12}" type="pres">
      <dgm:prSet presAssocID="{A64804F6-792C-4B7D-9EB6-BD42BBD0CA6B}" presName="composite" presStyleCnt="0"/>
      <dgm:spPr/>
    </dgm:pt>
    <dgm:pt modelId="{B1A0EAD3-8514-4812-9297-020B2FE04F41}" type="pres">
      <dgm:prSet presAssocID="{A64804F6-792C-4B7D-9EB6-BD42BBD0CA6B}" presName="background" presStyleLbl="node0" presStyleIdx="0" presStyleCnt="3"/>
      <dgm:spPr/>
    </dgm:pt>
    <dgm:pt modelId="{FC5AF956-7245-4ED4-9DE7-07AB512E6336}" type="pres">
      <dgm:prSet presAssocID="{A64804F6-792C-4B7D-9EB6-BD42BBD0CA6B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DB94DC-AD2B-4814-8780-80F79143609C}" type="pres">
      <dgm:prSet presAssocID="{A64804F6-792C-4B7D-9EB6-BD42BBD0CA6B}" presName="hierChild2" presStyleCnt="0"/>
      <dgm:spPr/>
    </dgm:pt>
    <dgm:pt modelId="{18B5D8CB-702B-418E-BC1E-CD1A01AB8409}" type="pres">
      <dgm:prSet presAssocID="{5BCCCEED-1CD0-496D-9EE5-62E3D1B4E846}" presName="hierRoot1" presStyleCnt="0"/>
      <dgm:spPr/>
    </dgm:pt>
    <dgm:pt modelId="{2051946A-2524-426F-BD50-60C12E6B822B}" type="pres">
      <dgm:prSet presAssocID="{5BCCCEED-1CD0-496D-9EE5-62E3D1B4E846}" presName="composite" presStyleCnt="0"/>
      <dgm:spPr/>
    </dgm:pt>
    <dgm:pt modelId="{F927BBF3-7618-45E0-8708-9375F653EC36}" type="pres">
      <dgm:prSet presAssocID="{5BCCCEED-1CD0-496D-9EE5-62E3D1B4E846}" presName="background" presStyleLbl="node0" presStyleIdx="1" presStyleCnt="3"/>
      <dgm:spPr/>
    </dgm:pt>
    <dgm:pt modelId="{3E7F05E0-20F7-4B57-A7FC-4DDD86C0FE48}" type="pres">
      <dgm:prSet presAssocID="{5BCCCEED-1CD0-496D-9EE5-62E3D1B4E846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AF9399-91CB-4842-AEE7-55F8331F65D9}" type="pres">
      <dgm:prSet presAssocID="{5BCCCEED-1CD0-496D-9EE5-62E3D1B4E846}" presName="hierChild2" presStyleCnt="0"/>
      <dgm:spPr/>
    </dgm:pt>
    <dgm:pt modelId="{A4CDFDC8-7C4B-4E26-AC3B-D80194267FEC}" type="pres">
      <dgm:prSet presAssocID="{BFB3BB08-4E5E-42CB-9B27-F24739D7CC48}" presName="hierRoot1" presStyleCnt="0"/>
      <dgm:spPr/>
    </dgm:pt>
    <dgm:pt modelId="{7AF75125-AF3A-4D36-A160-3A243E6C7F52}" type="pres">
      <dgm:prSet presAssocID="{BFB3BB08-4E5E-42CB-9B27-F24739D7CC48}" presName="composite" presStyleCnt="0"/>
      <dgm:spPr/>
    </dgm:pt>
    <dgm:pt modelId="{E3EDBB2D-C3D3-4C7C-AAD8-6549808F4C5F}" type="pres">
      <dgm:prSet presAssocID="{BFB3BB08-4E5E-42CB-9B27-F24739D7CC48}" presName="background" presStyleLbl="node0" presStyleIdx="2" presStyleCnt="3"/>
      <dgm:spPr/>
    </dgm:pt>
    <dgm:pt modelId="{EF3D6A96-6F01-49D0-A1C5-333557FF38ED}" type="pres">
      <dgm:prSet presAssocID="{BFB3BB08-4E5E-42CB-9B27-F24739D7CC48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4182DD-2DD6-48EF-9BFC-5BBC9555A8C2}" type="pres">
      <dgm:prSet presAssocID="{BFB3BB08-4E5E-42CB-9B27-F24739D7CC48}" presName="hierChild2" presStyleCnt="0"/>
      <dgm:spPr/>
    </dgm:pt>
  </dgm:ptLst>
  <dgm:cxnLst>
    <dgm:cxn modelId="{88A679EE-BDB9-4451-A093-FD642E5069FA}" type="presOf" srcId="{5BCCCEED-1CD0-496D-9EE5-62E3D1B4E846}" destId="{3E7F05E0-20F7-4B57-A7FC-4DDD86C0FE48}" srcOrd="0" destOrd="0" presId="urn:microsoft.com/office/officeart/2005/8/layout/hierarchy1"/>
    <dgm:cxn modelId="{C50D59CB-2118-4513-86E2-73106DDE4765}" type="presOf" srcId="{D6F00167-3EBD-4E99-9CF3-F8ACC0F729AA}" destId="{53A3A4B4-1149-4098-AE1A-B93FF2FBF1A7}" srcOrd="0" destOrd="0" presId="urn:microsoft.com/office/officeart/2005/8/layout/hierarchy1"/>
    <dgm:cxn modelId="{EA250038-AECC-492E-9562-E1029C85D35C}" srcId="{D6F00167-3EBD-4E99-9CF3-F8ACC0F729AA}" destId="{BFB3BB08-4E5E-42CB-9B27-F24739D7CC48}" srcOrd="2" destOrd="0" parTransId="{2E24FE08-3C80-4C4E-B0EA-9EA254836A9E}" sibTransId="{EDEDEBA5-82DF-459E-9744-7FB16C4ECD4C}"/>
    <dgm:cxn modelId="{4E5BE429-6EC1-41E5-9B32-ABAD81190A59}" type="presOf" srcId="{A64804F6-792C-4B7D-9EB6-BD42BBD0CA6B}" destId="{FC5AF956-7245-4ED4-9DE7-07AB512E6336}" srcOrd="0" destOrd="0" presId="urn:microsoft.com/office/officeart/2005/8/layout/hierarchy1"/>
    <dgm:cxn modelId="{78C8EBD9-0518-426F-9558-4D99EA1F6FC7}" srcId="{D6F00167-3EBD-4E99-9CF3-F8ACC0F729AA}" destId="{5BCCCEED-1CD0-496D-9EE5-62E3D1B4E846}" srcOrd="1" destOrd="0" parTransId="{A2DECE6A-E365-4C18-8F1D-AC2DC761DAA8}" sibTransId="{D983C3D3-8EDC-45C8-B9AF-7F9D362B8EC5}"/>
    <dgm:cxn modelId="{515D87B7-CD05-4EF5-ACCC-4BD9D72178B1}" type="presOf" srcId="{BFB3BB08-4E5E-42CB-9B27-F24739D7CC48}" destId="{EF3D6A96-6F01-49D0-A1C5-333557FF38ED}" srcOrd="0" destOrd="0" presId="urn:microsoft.com/office/officeart/2005/8/layout/hierarchy1"/>
    <dgm:cxn modelId="{C3032971-6619-4E58-AC75-7CD9E407FAFA}" srcId="{D6F00167-3EBD-4E99-9CF3-F8ACC0F729AA}" destId="{A64804F6-792C-4B7D-9EB6-BD42BBD0CA6B}" srcOrd="0" destOrd="0" parTransId="{F2E33480-11EB-4978-8123-B81FBAEBAD51}" sibTransId="{AD6561A7-03BC-4E73-B38D-0B5AE407F97B}"/>
    <dgm:cxn modelId="{5C4ED2BD-4174-4EA9-9548-E4C64F13E0D4}" type="presParOf" srcId="{53A3A4B4-1149-4098-AE1A-B93FF2FBF1A7}" destId="{0BB9C7B2-57DC-4648-8105-D6207E9DD643}" srcOrd="0" destOrd="0" presId="urn:microsoft.com/office/officeart/2005/8/layout/hierarchy1"/>
    <dgm:cxn modelId="{86A28FE7-5F10-4F5D-A551-0C972864A032}" type="presParOf" srcId="{0BB9C7B2-57DC-4648-8105-D6207E9DD643}" destId="{4C39C1CC-CB64-42D4-A88E-276B85973D12}" srcOrd="0" destOrd="0" presId="urn:microsoft.com/office/officeart/2005/8/layout/hierarchy1"/>
    <dgm:cxn modelId="{2B1F04AF-3E50-4298-AA72-CCF37382997A}" type="presParOf" srcId="{4C39C1CC-CB64-42D4-A88E-276B85973D12}" destId="{B1A0EAD3-8514-4812-9297-020B2FE04F41}" srcOrd="0" destOrd="0" presId="urn:microsoft.com/office/officeart/2005/8/layout/hierarchy1"/>
    <dgm:cxn modelId="{A45CF4D9-310A-4645-A796-C13A5BD4E234}" type="presParOf" srcId="{4C39C1CC-CB64-42D4-A88E-276B85973D12}" destId="{FC5AF956-7245-4ED4-9DE7-07AB512E6336}" srcOrd="1" destOrd="0" presId="urn:microsoft.com/office/officeart/2005/8/layout/hierarchy1"/>
    <dgm:cxn modelId="{9F1576CC-53DD-43B9-AA5C-F6D8FE46F101}" type="presParOf" srcId="{0BB9C7B2-57DC-4648-8105-D6207E9DD643}" destId="{F8DB94DC-AD2B-4814-8780-80F79143609C}" srcOrd="1" destOrd="0" presId="urn:microsoft.com/office/officeart/2005/8/layout/hierarchy1"/>
    <dgm:cxn modelId="{3137E38A-ABD1-4B8D-B7B1-3F33EA093FE5}" type="presParOf" srcId="{53A3A4B4-1149-4098-AE1A-B93FF2FBF1A7}" destId="{18B5D8CB-702B-418E-BC1E-CD1A01AB8409}" srcOrd="1" destOrd="0" presId="urn:microsoft.com/office/officeart/2005/8/layout/hierarchy1"/>
    <dgm:cxn modelId="{B955D080-2AFB-45C0-A364-F65A538F3BCA}" type="presParOf" srcId="{18B5D8CB-702B-418E-BC1E-CD1A01AB8409}" destId="{2051946A-2524-426F-BD50-60C12E6B822B}" srcOrd="0" destOrd="0" presId="urn:microsoft.com/office/officeart/2005/8/layout/hierarchy1"/>
    <dgm:cxn modelId="{A2ED8AA0-A1FC-4C60-A764-4DBE2A77CEA3}" type="presParOf" srcId="{2051946A-2524-426F-BD50-60C12E6B822B}" destId="{F927BBF3-7618-45E0-8708-9375F653EC36}" srcOrd="0" destOrd="0" presId="urn:microsoft.com/office/officeart/2005/8/layout/hierarchy1"/>
    <dgm:cxn modelId="{0729CBCF-4B36-4DEC-9098-507D5B4F4323}" type="presParOf" srcId="{2051946A-2524-426F-BD50-60C12E6B822B}" destId="{3E7F05E0-20F7-4B57-A7FC-4DDD86C0FE48}" srcOrd="1" destOrd="0" presId="urn:microsoft.com/office/officeart/2005/8/layout/hierarchy1"/>
    <dgm:cxn modelId="{A7C2A54F-458F-468C-8CC4-CC2134E95976}" type="presParOf" srcId="{18B5D8CB-702B-418E-BC1E-CD1A01AB8409}" destId="{6CAF9399-91CB-4842-AEE7-55F8331F65D9}" srcOrd="1" destOrd="0" presId="urn:microsoft.com/office/officeart/2005/8/layout/hierarchy1"/>
    <dgm:cxn modelId="{D28DA7BA-AFD5-4620-BA68-3E001EF7EFE9}" type="presParOf" srcId="{53A3A4B4-1149-4098-AE1A-B93FF2FBF1A7}" destId="{A4CDFDC8-7C4B-4E26-AC3B-D80194267FEC}" srcOrd="2" destOrd="0" presId="urn:microsoft.com/office/officeart/2005/8/layout/hierarchy1"/>
    <dgm:cxn modelId="{C57F8AD1-87FE-4D31-A3EA-FA00F1A156D1}" type="presParOf" srcId="{A4CDFDC8-7C4B-4E26-AC3B-D80194267FEC}" destId="{7AF75125-AF3A-4D36-A160-3A243E6C7F52}" srcOrd="0" destOrd="0" presId="urn:microsoft.com/office/officeart/2005/8/layout/hierarchy1"/>
    <dgm:cxn modelId="{506B70CD-68A8-40F2-AC24-0808AC2C6910}" type="presParOf" srcId="{7AF75125-AF3A-4D36-A160-3A243E6C7F52}" destId="{E3EDBB2D-C3D3-4C7C-AAD8-6549808F4C5F}" srcOrd="0" destOrd="0" presId="urn:microsoft.com/office/officeart/2005/8/layout/hierarchy1"/>
    <dgm:cxn modelId="{5DD0F165-8B3C-4EA4-9D75-1EC73955FAAB}" type="presParOf" srcId="{7AF75125-AF3A-4D36-A160-3A243E6C7F52}" destId="{EF3D6A96-6F01-49D0-A1C5-333557FF38ED}" srcOrd="1" destOrd="0" presId="urn:microsoft.com/office/officeart/2005/8/layout/hierarchy1"/>
    <dgm:cxn modelId="{B7E5F1C1-14DB-4541-9639-B28E50A998AA}" type="presParOf" srcId="{A4CDFDC8-7C4B-4E26-AC3B-D80194267FEC}" destId="{0C4182DD-2DD6-48EF-9BFC-5BBC9555A8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06A9F-433B-45E1-8292-29C986D6209F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F6B2AFB-EC37-44B5-817A-C8C297B5AC61}">
      <dgm:prSet/>
      <dgm:spPr/>
      <dgm:t>
        <a:bodyPr/>
        <a:lstStyle/>
        <a:p>
          <a:r>
            <a:rPr lang="en-GB"/>
            <a:t>Submission of application for cancellation by Lawyer</a:t>
          </a:r>
        </a:p>
      </dgm:t>
    </dgm:pt>
    <dgm:pt modelId="{B1130073-2D0E-4182-8B28-ABCCEBB3BAA7}" type="parTrans" cxnId="{A338B5EA-A9F4-4F57-B967-B06BEBB02A69}">
      <dgm:prSet/>
      <dgm:spPr/>
      <dgm:t>
        <a:bodyPr/>
        <a:lstStyle/>
        <a:p>
          <a:endParaRPr lang="en-US"/>
        </a:p>
      </dgm:t>
    </dgm:pt>
    <dgm:pt modelId="{A9CCAF13-9254-420A-90A6-82F13F2C9DCE}" type="sibTrans" cxnId="{A338B5EA-A9F4-4F57-B967-B06BEBB02A69}">
      <dgm:prSet/>
      <dgm:spPr/>
      <dgm:t>
        <a:bodyPr/>
        <a:lstStyle/>
        <a:p>
          <a:endParaRPr lang="en-US"/>
        </a:p>
      </dgm:t>
    </dgm:pt>
    <dgm:pt modelId="{91733517-E415-4082-8C6F-4C37918B6B1C}">
      <dgm:prSet/>
      <dgm:spPr/>
      <dgm:t>
        <a:bodyPr/>
        <a:lstStyle/>
        <a:p>
          <a:r>
            <a:rPr lang="en-GB" dirty="0"/>
            <a:t>Before the </a:t>
          </a:r>
          <a:r>
            <a:rPr lang="en-GB" dirty="0" smtClean="0"/>
            <a:t>Trade Mark </a:t>
          </a:r>
          <a:r>
            <a:rPr lang="en-GB" dirty="0"/>
            <a:t>Service</a:t>
          </a:r>
        </a:p>
      </dgm:t>
    </dgm:pt>
    <dgm:pt modelId="{643A4B68-8698-4F0C-AA0D-C011180B9A77}" type="parTrans" cxnId="{136B07AD-DF9F-44E9-A3F5-ACAD3990C099}">
      <dgm:prSet/>
      <dgm:spPr/>
      <dgm:t>
        <a:bodyPr/>
        <a:lstStyle/>
        <a:p>
          <a:endParaRPr lang="en-US"/>
        </a:p>
      </dgm:t>
    </dgm:pt>
    <dgm:pt modelId="{ABB9E072-F7E4-4041-B310-8EE5B3D7845F}" type="sibTrans" cxnId="{136B07AD-DF9F-44E9-A3F5-ACAD3990C099}">
      <dgm:prSet/>
      <dgm:spPr/>
      <dgm:t>
        <a:bodyPr/>
        <a:lstStyle/>
        <a:p>
          <a:endParaRPr lang="en-US"/>
        </a:p>
      </dgm:t>
    </dgm:pt>
    <dgm:pt modelId="{E8159A44-9CBF-4BB9-892A-F2793E7CCC27}">
      <dgm:prSet/>
      <dgm:spPr/>
      <dgm:t>
        <a:bodyPr/>
        <a:lstStyle/>
        <a:p>
          <a:r>
            <a:rPr lang="en-GB"/>
            <a:t>Protocol number issued directly and hearing date set immediately</a:t>
          </a:r>
        </a:p>
      </dgm:t>
    </dgm:pt>
    <dgm:pt modelId="{F31811A5-3950-49B3-87FB-EA62A09C104C}" type="parTrans" cxnId="{0AC46FB0-68CA-441E-867C-A6B86E30EEB5}">
      <dgm:prSet/>
      <dgm:spPr/>
      <dgm:t>
        <a:bodyPr/>
        <a:lstStyle/>
        <a:p>
          <a:endParaRPr lang="en-US"/>
        </a:p>
      </dgm:t>
    </dgm:pt>
    <dgm:pt modelId="{927B86A0-3F83-4908-9864-77994953F839}" type="sibTrans" cxnId="{0AC46FB0-68CA-441E-867C-A6B86E30EEB5}">
      <dgm:prSet/>
      <dgm:spPr/>
      <dgm:t>
        <a:bodyPr/>
        <a:lstStyle/>
        <a:p>
          <a:endParaRPr lang="en-US"/>
        </a:p>
      </dgm:t>
    </dgm:pt>
    <dgm:pt modelId="{C6707052-74F7-4EFB-AD2D-0671120FFF02}">
      <dgm:prSet/>
      <dgm:spPr/>
      <dgm:t>
        <a:bodyPr/>
        <a:lstStyle/>
        <a:p>
          <a:r>
            <a:rPr lang="en-GB"/>
            <a:t>Applicant procures service upon the defendant   </a:t>
          </a:r>
        </a:p>
      </dgm:t>
    </dgm:pt>
    <dgm:pt modelId="{89AF6BAC-7DDE-4180-A55A-5E06CF9E7C59}" type="parTrans" cxnId="{B5E0F708-9190-4B76-BB86-5D35426E1582}">
      <dgm:prSet/>
      <dgm:spPr/>
      <dgm:t>
        <a:bodyPr/>
        <a:lstStyle/>
        <a:p>
          <a:endParaRPr lang="en-US"/>
        </a:p>
      </dgm:t>
    </dgm:pt>
    <dgm:pt modelId="{25BF7815-F310-4CAB-985E-1ED78E4C1D17}" type="sibTrans" cxnId="{B5E0F708-9190-4B76-BB86-5D35426E1582}">
      <dgm:prSet/>
      <dgm:spPr/>
      <dgm:t>
        <a:bodyPr/>
        <a:lstStyle/>
        <a:p>
          <a:endParaRPr lang="en-US"/>
        </a:p>
      </dgm:t>
    </dgm:pt>
    <dgm:pt modelId="{4F787707-89F0-4495-B334-EFB5E8803C24}">
      <dgm:prSet/>
      <dgm:spPr/>
      <dgm:t>
        <a:bodyPr/>
        <a:lstStyle/>
        <a:p>
          <a:r>
            <a:rPr lang="en-GB" dirty="0" smtClean="0"/>
            <a:t>Trade Mark </a:t>
          </a:r>
          <a:r>
            <a:rPr lang="en-GB" dirty="0"/>
            <a:t>Administrative Committee </a:t>
          </a:r>
          <a:r>
            <a:rPr lang="en-GB" dirty="0" smtClean="0"/>
            <a:t>Hearing - </a:t>
          </a:r>
          <a:r>
            <a:rPr lang="en-GB" dirty="0"/>
            <a:t>Decision</a:t>
          </a:r>
        </a:p>
      </dgm:t>
    </dgm:pt>
    <dgm:pt modelId="{699C978F-D13E-490E-A361-7624E751706F}" type="parTrans" cxnId="{EB22F6BB-233F-4D2D-83DB-137D9BA21479}">
      <dgm:prSet/>
      <dgm:spPr/>
      <dgm:t>
        <a:bodyPr/>
        <a:lstStyle/>
        <a:p>
          <a:endParaRPr lang="en-US"/>
        </a:p>
      </dgm:t>
    </dgm:pt>
    <dgm:pt modelId="{CD48A96D-B053-4F28-8BAB-E1B56E28B469}" type="sibTrans" cxnId="{EB22F6BB-233F-4D2D-83DB-137D9BA21479}">
      <dgm:prSet/>
      <dgm:spPr/>
      <dgm:t>
        <a:bodyPr/>
        <a:lstStyle/>
        <a:p>
          <a:endParaRPr lang="en-US"/>
        </a:p>
      </dgm:t>
    </dgm:pt>
    <dgm:pt modelId="{04323618-5060-4822-8AFD-F0AEB2EC8098}" type="pres">
      <dgm:prSet presAssocID="{63006A9F-433B-45E1-8292-29C986D620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373CC2-F09B-47DA-A744-2468FD09EAC0}" type="pres">
      <dgm:prSet presAssocID="{9F6B2AFB-EC37-44B5-817A-C8C297B5AC6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A32E5-6C05-41CD-8BF5-24EB180FC0A1}" type="pres">
      <dgm:prSet presAssocID="{A9CCAF13-9254-420A-90A6-82F13F2C9DCE}" presName="spacer" presStyleCnt="0"/>
      <dgm:spPr/>
    </dgm:pt>
    <dgm:pt modelId="{EAFA89BD-E2D6-44DE-A8D3-CB8CFF50D19B}" type="pres">
      <dgm:prSet presAssocID="{91733517-E415-4082-8C6F-4C37918B6B1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5570F-0E68-4B96-94E9-A7AE240C64F7}" type="pres">
      <dgm:prSet presAssocID="{ABB9E072-F7E4-4041-B310-8EE5B3D7845F}" presName="spacer" presStyleCnt="0"/>
      <dgm:spPr/>
    </dgm:pt>
    <dgm:pt modelId="{01A9B6DB-A93C-4478-AFA0-20DFDC6FF90F}" type="pres">
      <dgm:prSet presAssocID="{E8159A44-9CBF-4BB9-892A-F2793E7CCC2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CDC9-CA19-4F73-A7CD-7799297CBFB5}" type="pres">
      <dgm:prSet presAssocID="{927B86A0-3F83-4908-9864-77994953F839}" presName="spacer" presStyleCnt="0"/>
      <dgm:spPr/>
    </dgm:pt>
    <dgm:pt modelId="{4A569986-A9AA-47CD-AA95-8F837B35DF28}" type="pres">
      <dgm:prSet presAssocID="{C6707052-74F7-4EFB-AD2D-0671120FFF0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00E46-75BB-4527-88DD-160EA133CBF9}" type="pres">
      <dgm:prSet presAssocID="{25BF7815-F310-4CAB-985E-1ED78E4C1D17}" presName="spacer" presStyleCnt="0"/>
      <dgm:spPr/>
    </dgm:pt>
    <dgm:pt modelId="{D9806CF2-B01A-4EF5-88D3-79EE482C4168}" type="pres">
      <dgm:prSet presAssocID="{4F787707-89F0-4495-B334-EFB5E8803C2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6B07AD-DF9F-44E9-A3F5-ACAD3990C099}" srcId="{63006A9F-433B-45E1-8292-29C986D6209F}" destId="{91733517-E415-4082-8C6F-4C37918B6B1C}" srcOrd="1" destOrd="0" parTransId="{643A4B68-8698-4F0C-AA0D-C011180B9A77}" sibTransId="{ABB9E072-F7E4-4041-B310-8EE5B3D7845F}"/>
    <dgm:cxn modelId="{0AC46FB0-68CA-441E-867C-A6B86E30EEB5}" srcId="{63006A9F-433B-45E1-8292-29C986D6209F}" destId="{E8159A44-9CBF-4BB9-892A-F2793E7CCC27}" srcOrd="2" destOrd="0" parTransId="{F31811A5-3950-49B3-87FB-EA62A09C104C}" sibTransId="{927B86A0-3F83-4908-9864-77994953F839}"/>
    <dgm:cxn modelId="{EB22F6BB-233F-4D2D-83DB-137D9BA21479}" srcId="{63006A9F-433B-45E1-8292-29C986D6209F}" destId="{4F787707-89F0-4495-B334-EFB5E8803C24}" srcOrd="4" destOrd="0" parTransId="{699C978F-D13E-490E-A361-7624E751706F}" sibTransId="{CD48A96D-B053-4F28-8BAB-E1B56E28B469}"/>
    <dgm:cxn modelId="{5800804E-403B-4A20-903A-53A64C448FB2}" type="presOf" srcId="{9F6B2AFB-EC37-44B5-817A-C8C297B5AC61}" destId="{63373CC2-F09B-47DA-A744-2468FD09EAC0}" srcOrd="0" destOrd="0" presId="urn:microsoft.com/office/officeart/2005/8/layout/vList2"/>
    <dgm:cxn modelId="{34F57A59-FE85-4C72-A9FD-7DF06B0BEC1F}" type="presOf" srcId="{E8159A44-9CBF-4BB9-892A-F2793E7CCC27}" destId="{01A9B6DB-A93C-4478-AFA0-20DFDC6FF90F}" srcOrd="0" destOrd="0" presId="urn:microsoft.com/office/officeart/2005/8/layout/vList2"/>
    <dgm:cxn modelId="{D63D38E3-B9C2-42EC-97E3-555CAFECE73A}" type="presOf" srcId="{C6707052-74F7-4EFB-AD2D-0671120FFF02}" destId="{4A569986-A9AA-47CD-AA95-8F837B35DF28}" srcOrd="0" destOrd="0" presId="urn:microsoft.com/office/officeart/2005/8/layout/vList2"/>
    <dgm:cxn modelId="{2D0084DD-E4D8-4751-8CDE-B2BDD957F4E4}" type="presOf" srcId="{4F787707-89F0-4495-B334-EFB5E8803C24}" destId="{D9806CF2-B01A-4EF5-88D3-79EE482C4168}" srcOrd="0" destOrd="0" presId="urn:microsoft.com/office/officeart/2005/8/layout/vList2"/>
    <dgm:cxn modelId="{A9227C23-C1F8-4D22-983D-2CF7BA221C29}" type="presOf" srcId="{63006A9F-433B-45E1-8292-29C986D6209F}" destId="{04323618-5060-4822-8AFD-F0AEB2EC8098}" srcOrd="0" destOrd="0" presId="urn:microsoft.com/office/officeart/2005/8/layout/vList2"/>
    <dgm:cxn modelId="{B5E0F708-9190-4B76-BB86-5D35426E1582}" srcId="{63006A9F-433B-45E1-8292-29C986D6209F}" destId="{C6707052-74F7-4EFB-AD2D-0671120FFF02}" srcOrd="3" destOrd="0" parTransId="{89AF6BAC-7DDE-4180-A55A-5E06CF9E7C59}" sibTransId="{25BF7815-F310-4CAB-985E-1ED78E4C1D17}"/>
    <dgm:cxn modelId="{A338B5EA-A9F4-4F57-B967-B06BEBB02A69}" srcId="{63006A9F-433B-45E1-8292-29C986D6209F}" destId="{9F6B2AFB-EC37-44B5-817A-C8C297B5AC61}" srcOrd="0" destOrd="0" parTransId="{B1130073-2D0E-4182-8B28-ABCCEBB3BAA7}" sibTransId="{A9CCAF13-9254-420A-90A6-82F13F2C9DCE}"/>
    <dgm:cxn modelId="{D50E21F9-7C21-49D0-BA18-A228339FE546}" type="presOf" srcId="{91733517-E415-4082-8C6F-4C37918B6B1C}" destId="{EAFA89BD-E2D6-44DE-A8D3-CB8CFF50D19B}" srcOrd="0" destOrd="0" presId="urn:microsoft.com/office/officeart/2005/8/layout/vList2"/>
    <dgm:cxn modelId="{FDC4656C-1DC4-4F65-A875-99A070F25BFD}" type="presParOf" srcId="{04323618-5060-4822-8AFD-F0AEB2EC8098}" destId="{63373CC2-F09B-47DA-A744-2468FD09EAC0}" srcOrd="0" destOrd="0" presId="urn:microsoft.com/office/officeart/2005/8/layout/vList2"/>
    <dgm:cxn modelId="{C2EEC644-A1FC-4856-86AB-00166BE1F985}" type="presParOf" srcId="{04323618-5060-4822-8AFD-F0AEB2EC8098}" destId="{C1BA32E5-6C05-41CD-8BF5-24EB180FC0A1}" srcOrd="1" destOrd="0" presId="urn:microsoft.com/office/officeart/2005/8/layout/vList2"/>
    <dgm:cxn modelId="{6BA1222E-4C3B-4C0B-8912-E9CA77E076D7}" type="presParOf" srcId="{04323618-5060-4822-8AFD-F0AEB2EC8098}" destId="{EAFA89BD-E2D6-44DE-A8D3-CB8CFF50D19B}" srcOrd="2" destOrd="0" presId="urn:microsoft.com/office/officeart/2005/8/layout/vList2"/>
    <dgm:cxn modelId="{824F312B-6102-4628-8E49-D29E03C214E5}" type="presParOf" srcId="{04323618-5060-4822-8AFD-F0AEB2EC8098}" destId="{1C65570F-0E68-4B96-94E9-A7AE240C64F7}" srcOrd="3" destOrd="0" presId="urn:microsoft.com/office/officeart/2005/8/layout/vList2"/>
    <dgm:cxn modelId="{BF7047E8-E7F6-40F7-B40A-9A89FC1DFE0D}" type="presParOf" srcId="{04323618-5060-4822-8AFD-F0AEB2EC8098}" destId="{01A9B6DB-A93C-4478-AFA0-20DFDC6FF90F}" srcOrd="4" destOrd="0" presId="urn:microsoft.com/office/officeart/2005/8/layout/vList2"/>
    <dgm:cxn modelId="{F879F224-9F54-4442-B448-80FD7A38D7D6}" type="presParOf" srcId="{04323618-5060-4822-8AFD-F0AEB2EC8098}" destId="{7E8CCDC9-CA19-4F73-A7CD-7799297CBFB5}" srcOrd="5" destOrd="0" presId="urn:microsoft.com/office/officeart/2005/8/layout/vList2"/>
    <dgm:cxn modelId="{7929639E-C0C9-4BC9-90C6-93A03C4DBCB8}" type="presParOf" srcId="{04323618-5060-4822-8AFD-F0AEB2EC8098}" destId="{4A569986-A9AA-47CD-AA95-8F837B35DF28}" srcOrd="6" destOrd="0" presId="urn:microsoft.com/office/officeart/2005/8/layout/vList2"/>
    <dgm:cxn modelId="{0848E110-6E90-4D49-8F14-AD37E20748BE}" type="presParOf" srcId="{04323618-5060-4822-8AFD-F0AEB2EC8098}" destId="{F7700E46-75BB-4527-88DD-160EA133CBF9}" srcOrd="7" destOrd="0" presId="urn:microsoft.com/office/officeart/2005/8/layout/vList2"/>
    <dgm:cxn modelId="{2F28425F-F72F-4167-ACC7-22A4577707B8}" type="presParOf" srcId="{04323618-5060-4822-8AFD-F0AEB2EC8098}" destId="{D9806CF2-B01A-4EF5-88D3-79EE482C416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F69A5-8B96-45BB-B53E-80EB16F4636B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41DBE4E-5D7E-4EDB-9580-154B8B51786C}">
      <dgm:prSet/>
      <dgm:spPr/>
      <dgm:t>
        <a:bodyPr/>
        <a:lstStyle/>
        <a:p>
          <a:r>
            <a:rPr lang="en-GB">
              <a:solidFill>
                <a:schemeClr val="tx2"/>
              </a:solidFill>
            </a:rPr>
            <a:t>Note for the Prepayment of Legal Fees</a:t>
          </a:r>
        </a:p>
      </dgm:t>
    </dgm:pt>
    <dgm:pt modelId="{2E6EA9FB-FB9F-489A-9D09-D7734200E7DF}" type="parTrans" cxnId="{7E596839-FA42-410F-85E8-72B269CD6AA9}">
      <dgm:prSet/>
      <dgm:spPr/>
      <dgm:t>
        <a:bodyPr/>
        <a:lstStyle/>
        <a:p>
          <a:endParaRPr lang="en-US"/>
        </a:p>
      </dgm:t>
    </dgm:pt>
    <dgm:pt modelId="{6F05DCF8-9CE8-46F4-8BA1-E441708DEB57}" type="sibTrans" cxnId="{7E596839-FA42-410F-85E8-72B269CD6AA9}">
      <dgm:prSet/>
      <dgm:spPr/>
      <dgm:t>
        <a:bodyPr/>
        <a:lstStyle/>
        <a:p>
          <a:endParaRPr lang="en-US"/>
        </a:p>
      </dgm:t>
    </dgm:pt>
    <dgm:pt modelId="{02179FB6-265D-401A-B43B-3A01784B7941}">
      <dgm:prSet/>
      <dgm:spPr/>
      <dgm:t>
        <a:bodyPr/>
        <a:lstStyle/>
        <a:p>
          <a:r>
            <a:rPr lang="en-GB" i="1">
              <a:solidFill>
                <a:schemeClr val="tx2"/>
              </a:solidFill>
            </a:rPr>
            <a:t>The Representation of a Lawyer is also possible by a DECLARATION that is submitted to the competent secretary at the latest on the day before the hearing of the case.  </a:t>
          </a:r>
        </a:p>
      </dgm:t>
    </dgm:pt>
    <dgm:pt modelId="{AAF78EC9-B447-4F61-A4F1-5CB5FFDF6307}" type="parTrans" cxnId="{9B7CD43B-E4C7-40ED-B6B0-92FB19CC3607}">
      <dgm:prSet/>
      <dgm:spPr/>
      <dgm:t>
        <a:bodyPr/>
        <a:lstStyle/>
        <a:p>
          <a:endParaRPr lang="en-US"/>
        </a:p>
      </dgm:t>
    </dgm:pt>
    <dgm:pt modelId="{B543AD8D-0FA4-4251-8CA9-0DD8CAE3D677}" type="sibTrans" cxnId="{9B7CD43B-E4C7-40ED-B6B0-92FB19CC3607}">
      <dgm:prSet/>
      <dgm:spPr/>
      <dgm:t>
        <a:bodyPr/>
        <a:lstStyle/>
        <a:p>
          <a:endParaRPr lang="en-US"/>
        </a:p>
      </dgm:t>
    </dgm:pt>
    <dgm:pt modelId="{64D0B8A8-2E05-4B0F-8F84-42E343DB6920}">
      <dgm:prSet/>
      <dgm:spPr/>
      <dgm:t>
        <a:bodyPr/>
        <a:lstStyle/>
        <a:p>
          <a:r>
            <a:rPr lang="en-GB" dirty="0"/>
            <a:t>Stamp duty for Hearing before the </a:t>
          </a:r>
          <a:r>
            <a:rPr lang="en-GB" dirty="0" smtClean="0"/>
            <a:t>Trade Mark </a:t>
          </a:r>
          <a:r>
            <a:rPr lang="en-GB" dirty="0"/>
            <a:t>Administrative Committee </a:t>
          </a:r>
          <a:r>
            <a:rPr lang="en-GB" b="1" dirty="0">
              <a:solidFill>
                <a:schemeClr val="tx2"/>
              </a:solidFill>
            </a:rPr>
            <a:t>€40</a:t>
          </a:r>
        </a:p>
      </dgm:t>
    </dgm:pt>
    <dgm:pt modelId="{79E84606-FE29-42CB-BF22-0E1FF22CEACF}" type="parTrans" cxnId="{EB02E7AE-8C8D-4F1D-84B8-8926B34FB15D}">
      <dgm:prSet/>
      <dgm:spPr/>
      <dgm:t>
        <a:bodyPr/>
        <a:lstStyle/>
        <a:p>
          <a:endParaRPr lang="el-GR"/>
        </a:p>
      </dgm:t>
    </dgm:pt>
    <dgm:pt modelId="{C3A7C915-17EB-4538-9821-B25B7478F96A}" type="sibTrans" cxnId="{EB02E7AE-8C8D-4F1D-84B8-8926B34FB15D}">
      <dgm:prSet/>
      <dgm:spPr/>
      <dgm:t>
        <a:bodyPr/>
        <a:lstStyle/>
        <a:p>
          <a:endParaRPr lang="el-GR"/>
        </a:p>
      </dgm:t>
    </dgm:pt>
    <dgm:pt modelId="{85C77FE9-0415-4C10-B317-4C9CE5927210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The Submission of the Request to Cancel before the </a:t>
          </a:r>
          <a:r>
            <a:rPr lang="en-GB" dirty="0" smtClean="0">
              <a:solidFill>
                <a:schemeClr val="tx2"/>
              </a:solidFill>
            </a:rPr>
            <a:t>Trade Mark </a:t>
          </a:r>
          <a:r>
            <a:rPr lang="en-GB" dirty="0">
              <a:solidFill>
                <a:schemeClr val="tx2"/>
              </a:solidFill>
            </a:rPr>
            <a:t>Administrative Committee incurs a fee of </a:t>
          </a:r>
          <a:r>
            <a:rPr lang="en-GB" b="1" dirty="0">
              <a:solidFill>
                <a:schemeClr val="tx2"/>
              </a:solidFill>
            </a:rPr>
            <a:t>€70</a:t>
          </a:r>
        </a:p>
      </dgm:t>
    </dgm:pt>
    <dgm:pt modelId="{CC6108DF-B131-4069-960E-D2C48FC36858}" type="sibTrans" cxnId="{D5C058CC-486B-4500-98E8-934AE2A95F03}">
      <dgm:prSet/>
      <dgm:spPr/>
      <dgm:t>
        <a:bodyPr/>
        <a:lstStyle/>
        <a:p>
          <a:endParaRPr lang="en-US"/>
        </a:p>
      </dgm:t>
    </dgm:pt>
    <dgm:pt modelId="{609F47CE-A81C-476E-A22B-37C76D1ED230}" type="parTrans" cxnId="{D5C058CC-486B-4500-98E8-934AE2A95F03}">
      <dgm:prSet/>
      <dgm:spPr/>
      <dgm:t>
        <a:bodyPr/>
        <a:lstStyle/>
        <a:p>
          <a:endParaRPr lang="en-US"/>
        </a:p>
      </dgm:t>
    </dgm:pt>
    <dgm:pt modelId="{11EC38E8-210D-4203-B324-B6E51CCA0BDB}" type="pres">
      <dgm:prSet presAssocID="{F7DF69A5-8B96-45BB-B53E-80EB16F463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C19E9F-3285-4D4A-A745-B55C3A16C985}" type="pres">
      <dgm:prSet presAssocID="{85C77FE9-0415-4C10-B317-4C9CE5927210}" presName="linNode" presStyleCnt="0"/>
      <dgm:spPr/>
    </dgm:pt>
    <dgm:pt modelId="{BC9A533E-E70F-4C57-A732-549BDA3E474B}" type="pres">
      <dgm:prSet presAssocID="{85C77FE9-0415-4C10-B317-4C9CE5927210}" presName="parentText" presStyleLbl="node1" presStyleIdx="0" presStyleCnt="4" custScaleX="131743" custLinFactNeighborY="5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77A8B-7C67-41D6-9D30-26EC522C365B}" type="pres">
      <dgm:prSet presAssocID="{CC6108DF-B131-4069-960E-D2C48FC36858}" presName="sp" presStyleCnt="0"/>
      <dgm:spPr/>
    </dgm:pt>
    <dgm:pt modelId="{157B0741-0044-4568-B5AF-718230CF1E48}" type="pres">
      <dgm:prSet presAssocID="{64D0B8A8-2E05-4B0F-8F84-42E343DB6920}" presName="linNode" presStyleCnt="0"/>
      <dgm:spPr/>
    </dgm:pt>
    <dgm:pt modelId="{9A67BCB8-1EFD-4596-9C4D-A4EDA3872562}" type="pres">
      <dgm:prSet presAssocID="{64D0B8A8-2E05-4B0F-8F84-42E343DB6920}" presName="parentText" presStyleLbl="node1" presStyleIdx="1" presStyleCnt="4" custScaleX="1315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67B05-CAF4-4232-96DB-C64726DD1FED}" type="pres">
      <dgm:prSet presAssocID="{C3A7C915-17EB-4538-9821-B25B7478F96A}" presName="sp" presStyleCnt="0"/>
      <dgm:spPr/>
    </dgm:pt>
    <dgm:pt modelId="{B24D7DEA-6390-499D-A08D-3F57F2DE472D}" type="pres">
      <dgm:prSet presAssocID="{441DBE4E-5D7E-4EDB-9580-154B8B51786C}" presName="linNode" presStyleCnt="0"/>
      <dgm:spPr/>
    </dgm:pt>
    <dgm:pt modelId="{1427A366-4211-4DEF-B326-BA36DB5B1C5B}" type="pres">
      <dgm:prSet presAssocID="{441DBE4E-5D7E-4EDB-9580-154B8B51786C}" presName="parentText" presStyleLbl="node1" presStyleIdx="2" presStyleCnt="4" custScaleX="1310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2254D-3795-44D5-A301-EB22DB35FC56}" type="pres">
      <dgm:prSet presAssocID="{6F05DCF8-9CE8-46F4-8BA1-E441708DEB57}" presName="sp" presStyleCnt="0"/>
      <dgm:spPr/>
    </dgm:pt>
    <dgm:pt modelId="{F940C8F9-A56E-4083-B14E-160DDC4FCCA1}" type="pres">
      <dgm:prSet presAssocID="{02179FB6-265D-401A-B43B-3A01784B7941}" presName="linNode" presStyleCnt="0"/>
      <dgm:spPr/>
    </dgm:pt>
    <dgm:pt modelId="{76D1B5F4-CA9D-499F-BABB-BA0555734129}" type="pres">
      <dgm:prSet presAssocID="{02179FB6-265D-401A-B43B-3A01784B7941}" presName="parentText" presStyleLbl="node1" presStyleIdx="3" presStyleCnt="4" custScaleX="1308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C9194-E287-453F-B9CB-AC47AFA99C5E}" type="presOf" srcId="{441DBE4E-5D7E-4EDB-9580-154B8B51786C}" destId="{1427A366-4211-4DEF-B326-BA36DB5B1C5B}" srcOrd="0" destOrd="0" presId="urn:microsoft.com/office/officeart/2005/8/layout/vList5"/>
    <dgm:cxn modelId="{DD82D8A3-A361-4072-B532-92F85EC33070}" type="presOf" srcId="{64D0B8A8-2E05-4B0F-8F84-42E343DB6920}" destId="{9A67BCB8-1EFD-4596-9C4D-A4EDA3872562}" srcOrd="0" destOrd="0" presId="urn:microsoft.com/office/officeart/2005/8/layout/vList5"/>
    <dgm:cxn modelId="{86CFFAF1-0A44-4CDF-889A-71305036D5AA}" type="presOf" srcId="{02179FB6-265D-401A-B43B-3A01784B7941}" destId="{76D1B5F4-CA9D-499F-BABB-BA0555734129}" srcOrd="0" destOrd="0" presId="urn:microsoft.com/office/officeart/2005/8/layout/vList5"/>
    <dgm:cxn modelId="{7E596839-FA42-410F-85E8-72B269CD6AA9}" srcId="{F7DF69A5-8B96-45BB-B53E-80EB16F4636B}" destId="{441DBE4E-5D7E-4EDB-9580-154B8B51786C}" srcOrd="2" destOrd="0" parTransId="{2E6EA9FB-FB9F-489A-9D09-D7734200E7DF}" sibTransId="{6F05DCF8-9CE8-46F4-8BA1-E441708DEB57}"/>
    <dgm:cxn modelId="{D5C058CC-486B-4500-98E8-934AE2A95F03}" srcId="{F7DF69A5-8B96-45BB-B53E-80EB16F4636B}" destId="{85C77FE9-0415-4C10-B317-4C9CE5927210}" srcOrd="0" destOrd="0" parTransId="{609F47CE-A81C-476E-A22B-37C76D1ED230}" sibTransId="{CC6108DF-B131-4069-960E-D2C48FC36858}"/>
    <dgm:cxn modelId="{9B7CD43B-E4C7-40ED-B6B0-92FB19CC3607}" srcId="{F7DF69A5-8B96-45BB-B53E-80EB16F4636B}" destId="{02179FB6-265D-401A-B43B-3A01784B7941}" srcOrd="3" destOrd="0" parTransId="{AAF78EC9-B447-4F61-A4F1-5CB5FFDF6307}" sibTransId="{B543AD8D-0FA4-4251-8CA9-0DD8CAE3D677}"/>
    <dgm:cxn modelId="{77C20AFC-F3D3-44BC-BFB3-69CAF26B02C3}" type="presOf" srcId="{F7DF69A5-8B96-45BB-B53E-80EB16F4636B}" destId="{11EC38E8-210D-4203-B324-B6E51CCA0BDB}" srcOrd="0" destOrd="0" presId="urn:microsoft.com/office/officeart/2005/8/layout/vList5"/>
    <dgm:cxn modelId="{EB02E7AE-8C8D-4F1D-84B8-8926B34FB15D}" srcId="{F7DF69A5-8B96-45BB-B53E-80EB16F4636B}" destId="{64D0B8A8-2E05-4B0F-8F84-42E343DB6920}" srcOrd="1" destOrd="0" parTransId="{79E84606-FE29-42CB-BF22-0E1FF22CEACF}" sibTransId="{C3A7C915-17EB-4538-9821-B25B7478F96A}"/>
    <dgm:cxn modelId="{3EF9F735-8C8F-462D-B1E7-A02737D79721}" type="presOf" srcId="{85C77FE9-0415-4C10-B317-4C9CE5927210}" destId="{BC9A533E-E70F-4C57-A732-549BDA3E474B}" srcOrd="0" destOrd="0" presId="urn:microsoft.com/office/officeart/2005/8/layout/vList5"/>
    <dgm:cxn modelId="{AC0F372D-42DF-4202-89F5-A7F7E51BBC23}" type="presParOf" srcId="{11EC38E8-210D-4203-B324-B6E51CCA0BDB}" destId="{F6C19E9F-3285-4D4A-A745-B55C3A16C985}" srcOrd="0" destOrd="0" presId="urn:microsoft.com/office/officeart/2005/8/layout/vList5"/>
    <dgm:cxn modelId="{C55DC42F-B67D-4A4D-BF7C-1444ED8FBEC2}" type="presParOf" srcId="{F6C19E9F-3285-4D4A-A745-B55C3A16C985}" destId="{BC9A533E-E70F-4C57-A732-549BDA3E474B}" srcOrd="0" destOrd="0" presId="urn:microsoft.com/office/officeart/2005/8/layout/vList5"/>
    <dgm:cxn modelId="{84A06136-D3FF-49A2-AF92-A69E077276A7}" type="presParOf" srcId="{11EC38E8-210D-4203-B324-B6E51CCA0BDB}" destId="{C3577A8B-7C67-41D6-9D30-26EC522C365B}" srcOrd="1" destOrd="0" presId="urn:microsoft.com/office/officeart/2005/8/layout/vList5"/>
    <dgm:cxn modelId="{6A7C4AB0-EEDB-4508-9F58-B72B6BA37283}" type="presParOf" srcId="{11EC38E8-210D-4203-B324-B6E51CCA0BDB}" destId="{157B0741-0044-4568-B5AF-718230CF1E48}" srcOrd="2" destOrd="0" presId="urn:microsoft.com/office/officeart/2005/8/layout/vList5"/>
    <dgm:cxn modelId="{BF797DCE-9328-432A-B942-56985EA8793B}" type="presParOf" srcId="{157B0741-0044-4568-B5AF-718230CF1E48}" destId="{9A67BCB8-1EFD-4596-9C4D-A4EDA3872562}" srcOrd="0" destOrd="0" presId="urn:microsoft.com/office/officeart/2005/8/layout/vList5"/>
    <dgm:cxn modelId="{F56651CB-58C7-4439-8470-DB035025089C}" type="presParOf" srcId="{11EC38E8-210D-4203-B324-B6E51CCA0BDB}" destId="{A8267B05-CAF4-4232-96DB-C64726DD1FED}" srcOrd="3" destOrd="0" presId="urn:microsoft.com/office/officeart/2005/8/layout/vList5"/>
    <dgm:cxn modelId="{BA43A126-441E-47B7-9164-5CB5D551E8CF}" type="presParOf" srcId="{11EC38E8-210D-4203-B324-B6E51CCA0BDB}" destId="{B24D7DEA-6390-499D-A08D-3F57F2DE472D}" srcOrd="4" destOrd="0" presId="urn:microsoft.com/office/officeart/2005/8/layout/vList5"/>
    <dgm:cxn modelId="{4247A590-DF49-4EB8-B96D-0C6474295DBE}" type="presParOf" srcId="{B24D7DEA-6390-499D-A08D-3F57F2DE472D}" destId="{1427A366-4211-4DEF-B326-BA36DB5B1C5B}" srcOrd="0" destOrd="0" presId="urn:microsoft.com/office/officeart/2005/8/layout/vList5"/>
    <dgm:cxn modelId="{13CD68A7-626B-4275-8972-B266627F136C}" type="presParOf" srcId="{11EC38E8-210D-4203-B324-B6E51CCA0BDB}" destId="{03D2254D-3795-44D5-A301-EB22DB35FC56}" srcOrd="5" destOrd="0" presId="urn:microsoft.com/office/officeart/2005/8/layout/vList5"/>
    <dgm:cxn modelId="{972CB392-A983-436D-AFDC-6702305CB05E}" type="presParOf" srcId="{11EC38E8-210D-4203-B324-B6E51CCA0BDB}" destId="{F940C8F9-A56E-4083-B14E-160DDC4FCCA1}" srcOrd="6" destOrd="0" presId="urn:microsoft.com/office/officeart/2005/8/layout/vList5"/>
    <dgm:cxn modelId="{86B9CFA9-06D8-4752-83D5-457A8B883AAE}" type="presParOf" srcId="{F940C8F9-A56E-4083-B14E-160DDC4FCCA1}" destId="{76D1B5F4-CA9D-499F-BABB-BA055573412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18202-4074-42E4-9EC6-D1101A2B4893}">
      <dsp:nvSpPr>
        <dsp:cNvPr id="0" name=""/>
        <dsp:cNvSpPr/>
      </dsp:nvSpPr>
      <dsp:spPr>
        <a:xfrm>
          <a:off x="821" y="0"/>
          <a:ext cx="3327201" cy="2918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NON GENUINE USE - DISCONTINUED USE (reversal of burden of proof)</a:t>
          </a:r>
        </a:p>
      </dsp:txBody>
      <dsp:txXfrm>
        <a:off x="821" y="1167543"/>
        <a:ext cx="3327201" cy="1751314"/>
      </dsp:txXfrm>
    </dsp:sp>
    <dsp:sp modelId="{32C29F74-3376-4EBB-AF9A-4503A228A75B}">
      <dsp:nvSpPr>
        <dsp:cNvPr id="0" name=""/>
        <dsp:cNvSpPr/>
      </dsp:nvSpPr>
      <dsp:spPr>
        <a:xfrm>
          <a:off x="821" y="0"/>
          <a:ext cx="3327201" cy="116754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0" kern="1200"/>
            <a:t>01</a:t>
          </a:r>
        </a:p>
      </dsp:txBody>
      <dsp:txXfrm>
        <a:off x="821" y="0"/>
        <a:ext cx="3327201" cy="1167543"/>
      </dsp:txXfrm>
    </dsp:sp>
    <dsp:sp modelId="{9BDFAFB6-30ED-4CB6-A2EE-D69F5E41AECB}">
      <dsp:nvSpPr>
        <dsp:cNvPr id="0" name=""/>
        <dsp:cNvSpPr/>
      </dsp:nvSpPr>
      <dsp:spPr>
        <a:xfrm>
          <a:off x="3594199" y="0"/>
          <a:ext cx="3327201" cy="2918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GENERIC MARK - COMMON NAME </a:t>
          </a:r>
        </a:p>
      </dsp:txBody>
      <dsp:txXfrm>
        <a:off x="3594199" y="1167543"/>
        <a:ext cx="3327201" cy="1751314"/>
      </dsp:txXfrm>
    </dsp:sp>
    <dsp:sp modelId="{88274247-D743-4C42-ADDB-F37439EECB4F}">
      <dsp:nvSpPr>
        <dsp:cNvPr id="0" name=""/>
        <dsp:cNvSpPr/>
      </dsp:nvSpPr>
      <dsp:spPr>
        <a:xfrm>
          <a:off x="3594199" y="0"/>
          <a:ext cx="3327201" cy="116754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0" kern="1200"/>
            <a:t>02</a:t>
          </a:r>
        </a:p>
      </dsp:txBody>
      <dsp:txXfrm>
        <a:off x="3594199" y="0"/>
        <a:ext cx="3327201" cy="1167543"/>
      </dsp:txXfrm>
    </dsp:sp>
    <dsp:sp modelId="{4DDBE491-91DA-439C-A8D6-7053238B9827}">
      <dsp:nvSpPr>
        <dsp:cNvPr id="0" name=""/>
        <dsp:cNvSpPr/>
      </dsp:nvSpPr>
      <dsp:spPr>
        <a:xfrm>
          <a:off x="7187576" y="0"/>
          <a:ext cx="3327201" cy="2918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RISK OF MISLEADING THE PUBLIC</a:t>
          </a:r>
        </a:p>
      </dsp:txBody>
      <dsp:txXfrm>
        <a:off x="7187576" y="1167543"/>
        <a:ext cx="3327201" cy="1751314"/>
      </dsp:txXfrm>
    </dsp:sp>
    <dsp:sp modelId="{D454DC7D-9522-4E81-BB1E-1D99D129ECBC}">
      <dsp:nvSpPr>
        <dsp:cNvPr id="0" name=""/>
        <dsp:cNvSpPr/>
      </dsp:nvSpPr>
      <dsp:spPr>
        <a:xfrm>
          <a:off x="7187576" y="0"/>
          <a:ext cx="3327201" cy="116754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0" kern="1200"/>
            <a:t>03</a:t>
          </a:r>
        </a:p>
      </dsp:txBody>
      <dsp:txXfrm>
        <a:off x="7187576" y="0"/>
        <a:ext cx="3327201" cy="1167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0EAD3-8514-4812-9297-020B2FE04F41}">
      <dsp:nvSpPr>
        <dsp:cNvPr id="0" name=""/>
        <dsp:cNvSpPr/>
      </dsp:nvSpPr>
      <dsp:spPr>
        <a:xfrm>
          <a:off x="0" y="636064"/>
          <a:ext cx="2925365" cy="1857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5AF956-7245-4ED4-9DE7-07AB512E6336}">
      <dsp:nvSpPr>
        <dsp:cNvPr id="0" name=""/>
        <dsp:cNvSpPr/>
      </dsp:nvSpPr>
      <dsp:spPr>
        <a:xfrm>
          <a:off x="325040" y="944853"/>
          <a:ext cx="2925365" cy="185760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/>
            <a:t>Accepted  </a:t>
          </a:r>
        </a:p>
      </dsp:txBody>
      <dsp:txXfrm>
        <a:off x="379447" y="999260"/>
        <a:ext cx="2816551" cy="1748793"/>
      </dsp:txXfrm>
    </dsp:sp>
    <dsp:sp modelId="{F927BBF3-7618-45E0-8708-9375F653EC36}">
      <dsp:nvSpPr>
        <dsp:cNvPr id="0" name=""/>
        <dsp:cNvSpPr/>
      </dsp:nvSpPr>
      <dsp:spPr>
        <a:xfrm>
          <a:off x="3575446" y="636064"/>
          <a:ext cx="2925365" cy="1857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7F05E0-20F7-4B57-A7FC-4DDD86C0FE48}">
      <dsp:nvSpPr>
        <dsp:cNvPr id="0" name=""/>
        <dsp:cNvSpPr/>
      </dsp:nvSpPr>
      <dsp:spPr>
        <a:xfrm>
          <a:off x="3900487" y="944853"/>
          <a:ext cx="2925365" cy="185760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/>
            <a:t>Accepted in part </a:t>
          </a:r>
        </a:p>
      </dsp:txBody>
      <dsp:txXfrm>
        <a:off x="3954894" y="999260"/>
        <a:ext cx="2816551" cy="1748793"/>
      </dsp:txXfrm>
    </dsp:sp>
    <dsp:sp modelId="{E3EDBB2D-C3D3-4C7C-AAD8-6549808F4C5F}">
      <dsp:nvSpPr>
        <dsp:cNvPr id="0" name=""/>
        <dsp:cNvSpPr/>
      </dsp:nvSpPr>
      <dsp:spPr>
        <a:xfrm>
          <a:off x="7150893" y="636064"/>
          <a:ext cx="2925365" cy="1857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3D6A96-6F01-49D0-A1C5-333557FF38ED}">
      <dsp:nvSpPr>
        <dsp:cNvPr id="0" name=""/>
        <dsp:cNvSpPr/>
      </dsp:nvSpPr>
      <dsp:spPr>
        <a:xfrm>
          <a:off x="7475934" y="944853"/>
          <a:ext cx="2925365" cy="185760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/>
            <a:t>Rejection of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/>
            <a:t>Application </a:t>
          </a:r>
        </a:p>
      </dsp:txBody>
      <dsp:txXfrm>
        <a:off x="7530341" y="999260"/>
        <a:ext cx="2816551" cy="1748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73CC2-F09B-47DA-A744-2468FD09EAC0}">
      <dsp:nvSpPr>
        <dsp:cNvPr id="0" name=""/>
        <dsp:cNvSpPr/>
      </dsp:nvSpPr>
      <dsp:spPr>
        <a:xfrm>
          <a:off x="0" y="211454"/>
          <a:ext cx="5963194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Submission of application for cancellation by Lawyer</a:t>
          </a:r>
        </a:p>
      </dsp:txBody>
      <dsp:txXfrm>
        <a:off x="19904" y="231358"/>
        <a:ext cx="5923386" cy="367937"/>
      </dsp:txXfrm>
    </dsp:sp>
    <dsp:sp modelId="{EAFA89BD-E2D6-44DE-A8D3-CB8CFF50D19B}">
      <dsp:nvSpPr>
        <dsp:cNvPr id="0" name=""/>
        <dsp:cNvSpPr/>
      </dsp:nvSpPr>
      <dsp:spPr>
        <a:xfrm>
          <a:off x="0" y="668159"/>
          <a:ext cx="5963194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Before the </a:t>
          </a:r>
          <a:r>
            <a:rPr lang="en-GB" sz="1700" kern="1200" dirty="0" smtClean="0"/>
            <a:t>Trade Mark </a:t>
          </a:r>
          <a:r>
            <a:rPr lang="en-GB" sz="1700" kern="1200" dirty="0"/>
            <a:t>Service</a:t>
          </a:r>
        </a:p>
      </dsp:txBody>
      <dsp:txXfrm>
        <a:off x="19904" y="688063"/>
        <a:ext cx="5923386" cy="367937"/>
      </dsp:txXfrm>
    </dsp:sp>
    <dsp:sp modelId="{01A9B6DB-A93C-4478-AFA0-20DFDC6FF90F}">
      <dsp:nvSpPr>
        <dsp:cNvPr id="0" name=""/>
        <dsp:cNvSpPr/>
      </dsp:nvSpPr>
      <dsp:spPr>
        <a:xfrm>
          <a:off x="0" y="1124864"/>
          <a:ext cx="5963194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Protocol number issued directly and hearing date set immediately</a:t>
          </a:r>
        </a:p>
      </dsp:txBody>
      <dsp:txXfrm>
        <a:off x="19904" y="1144768"/>
        <a:ext cx="5923386" cy="367937"/>
      </dsp:txXfrm>
    </dsp:sp>
    <dsp:sp modelId="{4A569986-A9AA-47CD-AA95-8F837B35DF28}">
      <dsp:nvSpPr>
        <dsp:cNvPr id="0" name=""/>
        <dsp:cNvSpPr/>
      </dsp:nvSpPr>
      <dsp:spPr>
        <a:xfrm>
          <a:off x="0" y="1581570"/>
          <a:ext cx="5963194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Applicant procures service upon the defendant   </a:t>
          </a:r>
        </a:p>
      </dsp:txBody>
      <dsp:txXfrm>
        <a:off x="19904" y="1601474"/>
        <a:ext cx="5923386" cy="367937"/>
      </dsp:txXfrm>
    </dsp:sp>
    <dsp:sp modelId="{D9806CF2-B01A-4EF5-88D3-79EE482C4168}">
      <dsp:nvSpPr>
        <dsp:cNvPr id="0" name=""/>
        <dsp:cNvSpPr/>
      </dsp:nvSpPr>
      <dsp:spPr>
        <a:xfrm>
          <a:off x="0" y="2038275"/>
          <a:ext cx="5963194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Trade Mark </a:t>
          </a:r>
          <a:r>
            <a:rPr lang="en-GB" sz="1700" kern="1200" dirty="0"/>
            <a:t>Administrative Committee </a:t>
          </a:r>
          <a:r>
            <a:rPr lang="en-GB" sz="1700" kern="1200" dirty="0" smtClean="0"/>
            <a:t>Hearing - </a:t>
          </a:r>
          <a:r>
            <a:rPr lang="en-GB" sz="1700" kern="1200" dirty="0"/>
            <a:t>Decision</a:t>
          </a:r>
        </a:p>
      </dsp:txBody>
      <dsp:txXfrm>
        <a:off x="19904" y="2058179"/>
        <a:ext cx="5923386" cy="367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A533E-E70F-4C57-A732-549BDA3E474B}">
      <dsp:nvSpPr>
        <dsp:cNvPr id="0" name=""/>
        <dsp:cNvSpPr/>
      </dsp:nvSpPr>
      <dsp:spPr>
        <a:xfrm>
          <a:off x="2544971" y="6926"/>
          <a:ext cx="4591811" cy="887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2"/>
              </a:solidFill>
            </a:rPr>
            <a:t>The Submission of the Request to Cancel before the </a:t>
          </a:r>
          <a:r>
            <a:rPr lang="en-GB" sz="1400" kern="1200" dirty="0" smtClean="0">
              <a:solidFill>
                <a:schemeClr val="tx2"/>
              </a:solidFill>
            </a:rPr>
            <a:t>Trade Mark </a:t>
          </a:r>
          <a:r>
            <a:rPr lang="en-GB" sz="1400" kern="1200" dirty="0">
              <a:solidFill>
                <a:schemeClr val="tx2"/>
              </a:solidFill>
            </a:rPr>
            <a:t>Administrative Committee incurs a fee of </a:t>
          </a:r>
          <a:r>
            <a:rPr lang="en-GB" sz="1400" b="1" kern="1200" dirty="0">
              <a:solidFill>
                <a:schemeClr val="tx2"/>
              </a:solidFill>
            </a:rPr>
            <a:t>€70</a:t>
          </a:r>
        </a:p>
      </dsp:txBody>
      <dsp:txXfrm>
        <a:off x="2588271" y="50226"/>
        <a:ext cx="4505211" cy="800405"/>
      </dsp:txXfrm>
    </dsp:sp>
    <dsp:sp modelId="{9A67BCB8-1EFD-4596-9C4D-A4EDA3872562}">
      <dsp:nvSpPr>
        <dsp:cNvPr id="0" name=""/>
        <dsp:cNvSpPr/>
      </dsp:nvSpPr>
      <dsp:spPr>
        <a:xfrm>
          <a:off x="2544971" y="933199"/>
          <a:ext cx="4586304" cy="887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Stamp duty for Hearing before the </a:t>
          </a:r>
          <a:r>
            <a:rPr lang="en-GB" sz="1400" kern="1200" dirty="0" smtClean="0"/>
            <a:t>Trade Mark </a:t>
          </a:r>
          <a:r>
            <a:rPr lang="en-GB" sz="1400" kern="1200" dirty="0"/>
            <a:t>Administrative Committee </a:t>
          </a:r>
          <a:r>
            <a:rPr lang="en-GB" sz="1400" b="1" kern="1200" dirty="0">
              <a:solidFill>
                <a:schemeClr val="tx2"/>
              </a:solidFill>
            </a:rPr>
            <a:t>€40</a:t>
          </a:r>
        </a:p>
      </dsp:txBody>
      <dsp:txXfrm>
        <a:off x="2588271" y="976499"/>
        <a:ext cx="4499704" cy="800405"/>
      </dsp:txXfrm>
    </dsp:sp>
    <dsp:sp modelId="{1427A366-4211-4DEF-B326-BA36DB5B1C5B}">
      <dsp:nvSpPr>
        <dsp:cNvPr id="0" name=""/>
        <dsp:cNvSpPr/>
      </dsp:nvSpPr>
      <dsp:spPr>
        <a:xfrm>
          <a:off x="2544971" y="1864555"/>
          <a:ext cx="4568877" cy="887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solidFill>
                <a:schemeClr val="tx2"/>
              </a:solidFill>
            </a:rPr>
            <a:t>Note for the Prepayment of Legal Fees</a:t>
          </a:r>
        </a:p>
      </dsp:txBody>
      <dsp:txXfrm>
        <a:off x="2588271" y="1907855"/>
        <a:ext cx="4482277" cy="800405"/>
      </dsp:txXfrm>
    </dsp:sp>
    <dsp:sp modelId="{76D1B5F4-CA9D-499F-BABB-BA0555734129}">
      <dsp:nvSpPr>
        <dsp:cNvPr id="0" name=""/>
        <dsp:cNvSpPr/>
      </dsp:nvSpPr>
      <dsp:spPr>
        <a:xfrm>
          <a:off x="2544971" y="2795910"/>
          <a:ext cx="4561105" cy="887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i="1" kern="1200">
              <a:solidFill>
                <a:schemeClr val="tx2"/>
              </a:solidFill>
            </a:rPr>
            <a:t>The Representation of a Lawyer is also possible by a DECLARATION that is submitted to the competent secretary at the latest on the day before the hearing of the case.  </a:t>
          </a:r>
        </a:p>
      </dsp:txBody>
      <dsp:txXfrm>
        <a:off x="2588271" y="2839210"/>
        <a:ext cx="4474505" cy="800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601C2-1EB8-8C45-9989-2C971AA886DF}" type="datetimeFigureOut">
              <a:rPr lang="it-IT" smtClean="0"/>
              <a:t>01/02/2024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3C815-6436-B74F-AA8F-A8EC5F26801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38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70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29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02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80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57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47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610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84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82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79DC-6D79-4350-95F6-00100965274A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0ABE-CC95-4770-B8EF-ECE7EBE13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67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79DC-6D79-4350-95F6-00100965274A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70ABE-CC95-4770-B8EF-ECE7EBE133B4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07326967-592B-264E-B5AE-020749774ED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8" name="Εικόνα 4">
            <a:extLst>
              <a:ext uri="{FF2B5EF4-FFF2-40B4-BE49-F238E27FC236}">
                <a16:creationId xmlns="" xmlns:a16="http://schemas.microsoft.com/office/drawing/2014/main" id="{2F6AE2C0-7575-0B45-87E3-060C6129D2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083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6">
            <a:extLst>
              <a:ext uri="{FF2B5EF4-FFF2-40B4-BE49-F238E27FC236}">
                <a16:creationId xmlns="" xmlns:a16="http://schemas.microsoft.com/office/drawing/2014/main" id="{19A68957-1259-E14D-AA24-83D3E34A1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r="17770"/>
          <a:stretch/>
        </p:blipFill>
        <p:spPr>
          <a:xfrm>
            <a:off x="-206431" y="1114866"/>
            <a:ext cx="12546117" cy="5920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4368" y="1849688"/>
            <a:ext cx="6091007" cy="296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WEBINAR</a:t>
            </a:r>
            <a:b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7/12/2023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cancellation procedure for a trademark due to revocation or invalidity before the </a:t>
            </a:r>
            <a:r>
              <a:rPr lang="en-GB" sz="2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 Mark </a:t>
            </a:r>
            <a:r>
              <a:rPr lang="en-GB" sz="2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Administrative Committee of the Hellenic Industrial Property Organisation”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2031" y="4765189"/>
            <a:ext cx="353567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NEFELI KOROVESI </a:t>
            </a:r>
          </a:p>
          <a:p>
            <a:pPr algn="ctr"/>
            <a:endParaRPr lang="it-IT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LAWYER</a:t>
            </a:r>
          </a:p>
          <a:p>
            <a:pPr algn="ctr"/>
            <a:r>
              <a:rPr lang="en-GB" sz="2400" b="1">
                <a:solidFill>
                  <a:schemeClr val="bg1"/>
                </a:solidFill>
                <a:latin typeface="Murecho" panose="020B0003020204020204" pitchFamily="34" charset="-128"/>
                <a:ea typeface="Murecho" panose="020B0003020204020204" pitchFamily="34" charset="-128"/>
                <a:cs typeface="Murecho" panose="020B0003020204020204" pitchFamily="34" charset="-128"/>
              </a:rPr>
              <a:t> </a:t>
            </a:r>
          </a:p>
          <a:p>
            <a:pPr algn="ctr"/>
            <a:endParaRPr lang="el-GR" sz="1100" dirty="0">
              <a:solidFill>
                <a:schemeClr val="bg1"/>
              </a:solidFill>
              <a:latin typeface="Murecho" panose="020B0003020204020204" pitchFamily="34" charset="-128"/>
              <a:ea typeface="Murecho" panose="020B0003020204020204" pitchFamily="34" charset="-128"/>
              <a:cs typeface="Murecho" panose="020B0003020204020204" pitchFamily="34" charset="-128"/>
            </a:endParaRPr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054" y="1620735"/>
            <a:ext cx="5289229" cy="102270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AA02A33-DF1A-4A4B-97AC-E48768A98A90}"/>
              </a:ext>
            </a:extLst>
          </p:cNvPr>
          <p:cNvSpPr txBox="1"/>
          <p:nvPr/>
        </p:nvSpPr>
        <p:spPr>
          <a:xfrm>
            <a:off x="8252807" y="6286201"/>
            <a:ext cx="18644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www.obi.gr</a:t>
            </a:r>
          </a:p>
        </p:txBody>
      </p:sp>
      <p:sp>
        <p:nvSpPr>
          <p:cNvPr id="18" name="Ορθογώνιο 14">
            <a:extLst>
              <a:ext uri="{FF2B5EF4-FFF2-40B4-BE49-F238E27FC236}">
                <a16:creationId xmlns="" xmlns:a16="http://schemas.microsoft.com/office/drawing/2014/main" id="{9EBD9BEF-42E9-4C4B-8B7A-B649BEEA41EC}"/>
              </a:ext>
            </a:extLst>
          </p:cNvPr>
          <p:cNvSpPr/>
          <p:nvPr/>
        </p:nvSpPr>
        <p:spPr>
          <a:xfrm>
            <a:off x="2358153" y="6168065"/>
            <a:ext cx="25112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b="1">
                <a:solidFill>
                  <a:schemeClr val="bg1"/>
                </a:solidFill>
                <a:latin typeface="+mj-lt"/>
              </a:rPr>
              <a:t>Τ.</a:t>
            </a:r>
            <a:r>
              <a:rPr lang="en-GB" sz="1500">
                <a:solidFill>
                  <a:schemeClr val="bg1"/>
                </a:solidFill>
                <a:latin typeface="+mj-lt"/>
              </a:rPr>
              <a:t> 211 109 7917</a:t>
            </a:r>
          </a:p>
          <a:p>
            <a:pPr algn="ctr"/>
            <a:r>
              <a:rPr lang="en-GB" sz="1500" b="1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email:</a:t>
            </a:r>
            <a:r>
              <a:rPr lang="en-GB" sz="1500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info@obi.gr</a:t>
            </a:r>
          </a:p>
          <a:p>
            <a:pPr algn="ctr"/>
            <a:endParaRPr lang="el-GR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Ορθογώνιο 15">
            <a:extLst>
              <a:ext uri="{FF2B5EF4-FFF2-40B4-BE49-F238E27FC236}">
                <a16:creationId xmlns="" xmlns:a16="http://schemas.microsoft.com/office/drawing/2014/main" id="{A61AC752-813A-7148-93F1-3AC24DC7155A}"/>
              </a:ext>
            </a:extLst>
          </p:cNvPr>
          <p:cNvSpPr/>
          <p:nvPr/>
        </p:nvSpPr>
        <p:spPr>
          <a:xfrm>
            <a:off x="4495110" y="6070506"/>
            <a:ext cx="358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G. Stavroulaki 5</a:t>
            </a:r>
          </a:p>
          <a:p>
            <a:pPr algn="ctr"/>
            <a:r>
              <a:rPr lang="en-GB" sz="2000" i="1">
                <a:solidFill>
                  <a:schemeClr val="bg1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151 25 Paradeisos Amarousiou</a:t>
            </a:r>
          </a:p>
        </p:txBody>
      </p:sp>
    </p:spTree>
    <p:extLst>
      <p:ext uri="{BB962C8B-B14F-4D97-AF65-F5344CB8AC3E}">
        <p14:creationId xmlns:p14="http://schemas.microsoft.com/office/powerpoint/2010/main" val="218389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037ABA2-0BEA-B025-6851-3AF2ECC8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356"/>
            <a:ext cx="10515600" cy="1123950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/>
            </a:r>
            <a:br>
              <a:rPr lang="en-GB"/>
            </a:br>
            <a:r>
              <a:rPr lang="en-GB" b="1">
                <a:solidFill>
                  <a:schemeClr val="tx2"/>
                </a:solidFill>
                <a:latin typeface="+mn-lt"/>
              </a:rPr>
              <a:t>STANDING TO BRING PROCEEDINGS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8A779A1-C4F1-C114-4CA9-18C5E79C0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54" y="2680538"/>
            <a:ext cx="10735491" cy="326231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l-GR" sz="1800" kern="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l-GR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500" b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Does NOT require LEGITIMATE INTEREST  </a:t>
            </a:r>
          </a:p>
          <a:p>
            <a:pPr marL="0" indent="0" algn="ctr">
              <a:buNone/>
            </a:pPr>
            <a:r>
              <a:rPr lang="en-GB" sz="3500" b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when the application is based on absolute grounds of refusal.</a:t>
            </a:r>
          </a:p>
          <a:p>
            <a:pPr marL="0" indent="0" algn="ctr">
              <a:buNone/>
            </a:pPr>
            <a:r>
              <a:rPr lang="en-GB" sz="3500" b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Does require LEGITIMATE INTEREST,  </a:t>
            </a:r>
          </a:p>
          <a:p>
            <a:pPr marL="0" indent="0" algn="ctr">
              <a:buNone/>
            </a:pPr>
            <a:r>
              <a:rPr lang="en-GB" sz="3500" b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when the application is based on relevant reason of refusal.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042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FC515C4-C020-1670-ACA9-9DAAA233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1086"/>
            <a:ext cx="12192000" cy="1817914"/>
          </a:xfrm>
        </p:spPr>
        <p:txBody>
          <a:bodyPr anchor="b">
            <a:normAutofit/>
          </a:bodyPr>
          <a:lstStyle/>
          <a:p>
            <a:pPr algn="ctr"/>
            <a:r>
              <a:rPr lang="en-GB" sz="3800" b="1">
                <a:solidFill>
                  <a:schemeClr val="tx2"/>
                </a:solidFill>
                <a:latin typeface="+mn-lt"/>
              </a:rPr>
              <a:t>DEFENSE OF DEFENDANT  REQUEST TO PROVE USAGE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5AAF208-E55A-778E-5E0E-62C3615AE9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44634" y="3696791"/>
            <a:ext cx="7702731" cy="2504484"/>
          </a:xfrm>
        </p:spPr>
        <p:txBody>
          <a:bodyPr>
            <a:no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  <a:buSzPct val="85000"/>
            </a:pPr>
            <a:r>
              <a:rPr lang="en-GB" sz="3000">
                <a:solidFill>
                  <a:schemeClr val="tx2"/>
                </a:solidFill>
              </a:rPr>
              <a:t>Innovation introduced by L.  4679/2020</a:t>
            </a:r>
          </a:p>
          <a:p>
            <a:pPr algn="ctr">
              <a:buClr>
                <a:schemeClr val="accent1">
                  <a:lumMod val="50000"/>
                </a:schemeClr>
              </a:buClr>
              <a:buSzPct val="85000"/>
            </a:pPr>
            <a:r>
              <a:rPr lang="en-GB" sz="3000">
                <a:solidFill>
                  <a:schemeClr val="tx2"/>
                </a:solidFill>
              </a:rPr>
              <a:t>Burden of proof is borne by the person requesting cancellation</a:t>
            </a:r>
          </a:p>
          <a:p>
            <a:pPr algn="ctr">
              <a:buClr>
                <a:schemeClr val="accent1">
                  <a:lumMod val="50000"/>
                </a:schemeClr>
              </a:buClr>
              <a:buSzPct val="85000"/>
            </a:pPr>
            <a:r>
              <a:rPr lang="en-GB" sz="3000">
                <a:solidFill>
                  <a:schemeClr val="tx2"/>
                </a:solidFill>
              </a:rPr>
              <a:t>Proof of genuine use of trademark (5 years)</a:t>
            </a:r>
          </a:p>
          <a:p>
            <a:pPr algn="ctr">
              <a:buClr>
                <a:schemeClr val="accent1">
                  <a:lumMod val="50000"/>
                </a:schemeClr>
              </a:buClr>
              <a:buSzPct val="85000"/>
            </a:pPr>
            <a:r>
              <a:rPr lang="en-GB" sz="3000">
                <a:solidFill>
                  <a:schemeClr val="tx2"/>
                </a:solidFill>
              </a:rPr>
              <a:t>If not proven, the application for cancellation is rejected and is not examined on its merits</a:t>
            </a:r>
          </a:p>
        </p:txBody>
      </p:sp>
    </p:spTree>
    <p:extLst>
      <p:ext uri="{BB962C8B-B14F-4D97-AF65-F5344CB8AC3E}">
        <p14:creationId xmlns:p14="http://schemas.microsoft.com/office/powerpoint/2010/main" val="279639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1C923E7-D7BC-2A71-5EE2-F8337615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287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3500" b="1">
                <a:solidFill>
                  <a:schemeClr val="tx2"/>
                </a:solidFill>
                <a:latin typeface="+mn-lt"/>
              </a:rPr>
              <a:t>POSSIBLE OUTCOMES</a:t>
            </a:r>
          </a:p>
        </p:txBody>
      </p:sp>
      <p:graphicFrame>
        <p:nvGraphicFramePr>
          <p:cNvPr id="6" name="Θέση περιεχομένου 2">
            <a:extLst>
              <a:ext uri="{FF2B5EF4-FFF2-40B4-BE49-F238E27FC236}">
                <a16:creationId xmlns="" xmlns:a16="http://schemas.microsoft.com/office/drawing/2014/main" id="{B5C35C78-1342-4214-7FC5-C10246782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810553"/>
              </p:ext>
            </p:extLst>
          </p:nvPr>
        </p:nvGraphicFramePr>
        <p:xfrm>
          <a:off x="838200" y="2400300"/>
          <a:ext cx="10401300" cy="34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70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="" xmlns:a16="http://schemas.microsoft.com/office/drawing/2014/main" id="{6B92FAF7-0AD3-4B47-9111-D0E9CD79E2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1">
            <a:extLst>
              <a:ext uri="{FF2B5EF4-FFF2-40B4-BE49-F238E27FC236}">
                <a16:creationId xmlns="" xmlns:a16="http://schemas.microsoft.com/office/drawing/2014/main" id="{D6A77139-BADB-4B2C-BD41-B67A4D37D7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AC7B25D-E1A6-459A-B45A-1912B0CD95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5" name="Freeform: Shape 13">
              <a:extLst>
                <a:ext uri="{FF2B5EF4-FFF2-40B4-BE49-F238E27FC236}">
                  <a16:creationId xmlns="" xmlns:a16="http://schemas.microsoft.com/office/drawing/2014/main" id="{920A7C7E-00F6-490C-A8E7-5167EA6A4B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6" name="Freeform: Shape 14">
              <a:extLst>
                <a:ext uri="{FF2B5EF4-FFF2-40B4-BE49-F238E27FC236}">
                  <a16:creationId xmlns="" xmlns:a16="http://schemas.microsoft.com/office/drawing/2014/main" id="{2E166FC5-8F23-41C3-879A-BFF8D5B705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7" name="Freeform: Shape 15">
              <a:extLst>
                <a:ext uri="{FF2B5EF4-FFF2-40B4-BE49-F238E27FC236}">
                  <a16:creationId xmlns="" xmlns:a16="http://schemas.microsoft.com/office/drawing/2014/main" id="{5C727C6A-DB0B-482E-B0E4-4F035FC023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="" xmlns:a16="http://schemas.microsoft.com/office/drawing/2014/main" id="{2786ABD8-AB9F-46F2-A7D9-36F1F7338C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B26E49F-E19A-487B-A8A4-A26128CFDC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="" xmlns:a16="http://schemas.microsoft.com/office/drawing/2014/main" id="{58E67742-7BE5-458C-BC8D-9EE8557636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B03BE98-6C07-41CD-ACA9-5244A3DA10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D13CCE92-2C5E-48BC-9713-FBEEDBAE61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4807768-E7A8-2C63-2681-06EC59FB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3297"/>
            <a:ext cx="12191694" cy="1454051"/>
          </a:xfrm>
        </p:spPr>
        <p:txBody>
          <a:bodyPr anchor="b">
            <a:normAutofit/>
          </a:bodyPr>
          <a:lstStyle/>
          <a:p>
            <a:pPr algn="ctr"/>
            <a:r>
              <a:rPr lang="en-GB" sz="3800" b="1" dirty="0">
                <a:solidFill>
                  <a:schemeClr val="tx2"/>
                </a:solidFill>
                <a:latin typeface="+mn-lt"/>
              </a:rPr>
              <a:t>CHALLENGING THE </a:t>
            </a:r>
            <a:r>
              <a:rPr lang="en-GB" sz="3800" b="1" dirty="0" smtClean="0">
                <a:solidFill>
                  <a:schemeClr val="tx2"/>
                </a:solidFill>
                <a:latin typeface="+mn-lt"/>
              </a:rPr>
              <a:t>TRADE MARK </a:t>
            </a:r>
            <a:r>
              <a:rPr lang="en-GB" sz="3800" b="1" dirty="0">
                <a:solidFill>
                  <a:schemeClr val="tx2"/>
                </a:solidFill>
                <a:latin typeface="+mn-lt"/>
              </a:rPr>
              <a:t>ADMINISTRATIVE COMMITTEE’S DECISION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AB629BE-F558-3A1B-4933-7BB9C1BA7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21682"/>
            <a:ext cx="12192000" cy="3639289"/>
          </a:xfrm>
        </p:spPr>
        <p:txBody>
          <a:bodyPr anchor="ctr">
            <a:noAutofit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GB" sz="3000" dirty="0">
                <a:solidFill>
                  <a:schemeClr val="tx2"/>
                </a:solidFill>
              </a:rPr>
              <a:t>Now </a:t>
            </a:r>
            <a:r>
              <a:rPr lang="en-GB" sz="3000" dirty="0" smtClean="0">
                <a:solidFill>
                  <a:schemeClr val="tx2"/>
                </a:solidFill>
              </a:rPr>
              <a:t>able </a:t>
            </a:r>
            <a:r>
              <a:rPr lang="en-GB" sz="3000" dirty="0">
                <a:solidFill>
                  <a:schemeClr val="tx2"/>
                </a:solidFill>
              </a:rPr>
              <a:t>to appeal before Civil Courts </a:t>
            </a:r>
          </a:p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GB" sz="3000" dirty="0">
                <a:solidFill>
                  <a:schemeClr val="tx2"/>
                </a:solidFill>
              </a:rPr>
              <a:t>Opposition of art.  583 of the Civil Procedures Code.</a:t>
            </a:r>
          </a:p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GB" sz="3000" dirty="0">
                <a:solidFill>
                  <a:schemeClr val="tx2"/>
                </a:solidFill>
              </a:rPr>
              <a:t>The Hellenic Republic is not notified</a:t>
            </a:r>
          </a:p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GB" sz="3000" dirty="0">
                <a:solidFill>
                  <a:schemeClr val="tx2"/>
                </a:solidFill>
              </a:rPr>
              <a:t>The Hellenic Republic does not intervene in the trial </a:t>
            </a:r>
          </a:p>
        </p:txBody>
      </p:sp>
      <p:pic>
        <p:nvPicPr>
          <p:cNvPr id="17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B89F0046-2A17-3244-B2A8-359CF440E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18" name="Εικόνα 4">
            <a:extLst>
              <a:ext uri="{FF2B5EF4-FFF2-40B4-BE49-F238E27FC236}">
                <a16:creationId xmlns="" xmlns:a16="http://schemas.microsoft.com/office/drawing/2014/main" id="{D04B38F6-6BD4-6542-936F-D800129F9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1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EDA996-5744-4A88-B0DD-EC49C6D87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5581" y="804672"/>
            <a:ext cx="4977975" cy="1979514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3BD466F8-64FB-4944-BC45-C2ED33C758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1829D23-8396-4D91-BFAA-40924F31D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F317B19D-7906-41CF-A544-B1E81CE69F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9221" y="69891"/>
            <a:ext cx="5409178" cy="6482325"/>
            <a:chOff x="-19221" y="69891"/>
            <a:chExt cx="5409178" cy="6482325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4B974EF1-A734-4E6A-8BF5-794FDA9515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31851"/>
              <a:ext cx="5380971" cy="6158554"/>
            </a:xfrm>
            <a:custGeom>
              <a:avLst/>
              <a:gdLst>
                <a:gd name="connsiteX0" fmla="*/ 2369925 w 5380971"/>
                <a:gd name="connsiteY0" fmla="*/ 1452 h 6158554"/>
                <a:gd name="connsiteX1" fmla="*/ 2674292 w 5380971"/>
                <a:gd name="connsiteY1" fmla="*/ 5969 h 6158554"/>
                <a:gd name="connsiteX2" fmla="*/ 3277239 w 5380971"/>
                <a:gd name="connsiteY2" fmla="*/ 99590 h 6158554"/>
                <a:gd name="connsiteX3" fmla="*/ 3850935 w 5380971"/>
                <a:gd name="connsiteY3" fmla="*/ 316872 h 6158554"/>
                <a:gd name="connsiteX4" fmla="*/ 4359245 w 5380971"/>
                <a:gd name="connsiteY4" fmla="*/ 662333 h 6158554"/>
                <a:gd name="connsiteX5" fmla="*/ 4765689 w 5380971"/>
                <a:gd name="connsiteY5" fmla="*/ 1120048 h 6158554"/>
                <a:gd name="connsiteX6" fmla="*/ 4809507 w 5380971"/>
                <a:gd name="connsiteY6" fmla="*/ 1182613 h 6158554"/>
                <a:gd name="connsiteX7" fmla="*/ 4851517 w 5380971"/>
                <a:gd name="connsiteY7" fmla="*/ 1246306 h 6158554"/>
                <a:gd name="connsiteX8" fmla="*/ 4892286 w 5380971"/>
                <a:gd name="connsiteY8" fmla="*/ 1310678 h 6158554"/>
                <a:gd name="connsiteX9" fmla="*/ 4931587 w 5380971"/>
                <a:gd name="connsiteY9" fmla="*/ 1375953 h 6158554"/>
                <a:gd name="connsiteX10" fmla="*/ 5075124 w 5380971"/>
                <a:gd name="connsiteY10" fmla="*/ 1644507 h 6158554"/>
                <a:gd name="connsiteX11" fmla="*/ 5271626 w 5380971"/>
                <a:gd name="connsiteY11" fmla="*/ 2218203 h 6158554"/>
                <a:gd name="connsiteX12" fmla="*/ 5317703 w 5380971"/>
                <a:gd name="connsiteY12" fmla="*/ 2516684 h 6158554"/>
                <a:gd name="connsiteX13" fmla="*/ 5347630 w 5380971"/>
                <a:gd name="connsiteY13" fmla="*/ 2815391 h 6158554"/>
                <a:gd name="connsiteX14" fmla="*/ 5371458 w 5380971"/>
                <a:gd name="connsiteY14" fmla="*/ 3114097 h 6158554"/>
                <a:gd name="connsiteX15" fmla="*/ 5376315 w 5380971"/>
                <a:gd name="connsiteY15" fmla="*/ 3188971 h 6158554"/>
                <a:gd name="connsiteX16" fmla="*/ 5378461 w 5380971"/>
                <a:gd name="connsiteY16" fmla="*/ 3227481 h 6158554"/>
                <a:gd name="connsiteX17" fmla="*/ 5380041 w 5380971"/>
                <a:gd name="connsiteY17" fmla="*/ 3266669 h 6158554"/>
                <a:gd name="connsiteX18" fmla="*/ 5377896 w 5380971"/>
                <a:gd name="connsiteY18" fmla="*/ 3424548 h 6158554"/>
                <a:gd name="connsiteX19" fmla="*/ 5217080 w 5380971"/>
                <a:gd name="connsiteY19" fmla="*/ 4044661 h 6158554"/>
                <a:gd name="connsiteX20" fmla="*/ 4859649 w 5380971"/>
                <a:gd name="connsiteY20" fmla="*/ 4571265 h 6158554"/>
                <a:gd name="connsiteX21" fmla="*/ 4641802 w 5380971"/>
                <a:gd name="connsiteY21" fmla="*/ 4790806 h 6158554"/>
                <a:gd name="connsiteX22" fmla="*/ 4414695 w 5380971"/>
                <a:gd name="connsiteY22" fmla="*/ 4990358 h 6158554"/>
                <a:gd name="connsiteX23" fmla="*/ 3953365 w 5380971"/>
                <a:gd name="connsiteY23" fmla="*/ 5349935 h 6158554"/>
                <a:gd name="connsiteX24" fmla="*/ 3837271 w 5380971"/>
                <a:gd name="connsiteY24" fmla="*/ 5437683 h 6158554"/>
                <a:gd name="connsiteX25" fmla="*/ 3718014 w 5380971"/>
                <a:gd name="connsiteY25" fmla="*/ 5525996 h 6158554"/>
                <a:gd name="connsiteX26" fmla="*/ 3595821 w 5380971"/>
                <a:gd name="connsiteY26" fmla="*/ 5613180 h 6158554"/>
                <a:gd name="connsiteX27" fmla="*/ 3469788 w 5380971"/>
                <a:gd name="connsiteY27" fmla="*/ 5697880 h 6158554"/>
                <a:gd name="connsiteX28" fmla="*/ 3205188 w 5380971"/>
                <a:gd name="connsiteY28" fmla="*/ 5856889 h 6158554"/>
                <a:gd name="connsiteX29" fmla="*/ 2920598 w 5380971"/>
                <a:gd name="connsiteY29" fmla="*/ 5992069 h 6158554"/>
                <a:gd name="connsiteX30" fmla="*/ 2301276 w 5380971"/>
                <a:gd name="connsiteY30" fmla="*/ 6147577 h 6158554"/>
                <a:gd name="connsiteX31" fmla="*/ 2141815 w 5380971"/>
                <a:gd name="connsiteY31" fmla="*/ 6157628 h 6158554"/>
                <a:gd name="connsiteX32" fmla="*/ 2101950 w 5380971"/>
                <a:gd name="connsiteY32" fmla="*/ 6158531 h 6158554"/>
                <a:gd name="connsiteX33" fmla="*/ 2062198 w 5380971"/>
                <a:gd name="connsiteY33" fmla="*/ 6158306 h 6158554"/>
                <a:gd name="connsiteX34" fmla="*/ 2022558 w 5380971"/>
                <a:gd name="connsiteY34" fmla="*/ 6157853 h 6158554"/>
                <a:gd name="connsiteX35" fmla="*/ 1984048 w 5380971"/>
                <a:gd name="connsiteY35" fmla="*/ 6156385 h 6158554"/>
                <a:gd name="connsiteX36" fmla="*/ 1676420 w 5380971"/>
                <a:gd name="connsiteY36" fmla="*/ 6131879 h 6158554"/>
                <a:gd name="connsiteX37" fmla="*/ 1370712 w 5380971"/>
                <a:gd name="connsiteY37" fmla="*/ 6077898 h 6158554"/>
                <a:gd name="connsiteX38" fmla="*/ 1070425 w 5380971"/>
                <a:gd name="connsiteY38" fmla="*/ 5993311 h 6158554"/>
                <a:gd name="connsiteX39" fmla="*/ 495598 w 5380971"/>
                <a:gd name="connsiteY39" fmla="*/ 5738987 h 6158554"/>
                <a:gd name="connsiteX40" fmla="*/ 11118 w 5380971"/>
                <a:gd name="connsiteY40" fmla="*/ 5343046 h 6158554"/>
                <a:gd name="connsiteX41" fmla="*/ 0 w 5380971"/>
                <a:gd name="connsiteY41" fmla="*/ 5330343 h 6158554"/>
                <a:gd name="connsiteX42" fmla="*/ 0 w 5380971"/>
                <a:gd name="connsiteY42" fmla="*/ 4710800 h 6158554"/>
                <a:gd name="connsiteX43" fmla="*/ 122158 w 5380971"/>
                <a:gd name="connsiteY43" fmla="*/ 4852227 h 6158554"/>
                <a:gd name="connsiteX44" fmla="*/ 313438 w 5380971"/>
                <a:gd name="connsiteY44" fmla="*/ 5049308 h 6158554"/>
                <a:gd name="connsiteX45" fmla="*/ 512086 w 5380971"/>
                <a:gd name="connsiteY45" fmla="*/ 5232936 h 6158554"/>
                <a:gd name="connsiteX46" fmla="*/ 720108 w 5380971"/>
                <a:gd name="connsiteY46" fmla="*/ 5402222 h 6158554"/>
                <a:gd name="connsiteX47" fmla="*/ 1184825 w 5380971"/>
                <a:gd name="connsiteY47" fmla="*/ 5669985 h 6158554"/>
                <a:gd name="connsiteX48" fmla="*/ 1444796 w 5380971"/>
                <a:gd name="connsiteY48" fmla="*/ 5745650 h 6158554"/>
                <a:gd name="connsiteX49" fmla="*/ 1511426 w 5380971"/>
                <a:gd name="connsiteY49" fmla="*/ 5758976 h 6158554"/>
                <a:gd name="connsiteX50" fmla="*/ 1578621 w 5380971"/>
                <a:gd name="connsiteY50" fmla="*/ 5770157 h 6158554"/>
                <a:gd name="connsiteX51" fmla="*/ 1714253 w 5380971"/>
                <a:gd name="connsiteY51" fmla="*/ 5786193 h 6158554"/>
                <a:gd name="connsiteX52" fmla="*/ 1782464 w 5380971"/>
                <a:gd name="connsiteY52" fmla="*/ 5791387 h 6158554"/>
                <a:gd name="connsiteX53" fmla="*/ 1850901 w 5380971"/>
                <a:gd name="connsiteY53" fmla="*/ 5795001 h 6158554"/>
                <a:gd name="connsiteX54" fmla="*/ 1919564 w 5380971"/>
                <a:gd name="connsiteY54" fmla="*/ 5796583 h 6158554"/>
                <a:gd name="connsiteX55" fmla="*/ 1988340 w 5380971"/>
                <a:gd name="connsiteY55" fmla="*/ 5796244 h 6158554"/>
                <a:gd name="connsiteX56" fmla="*/ 2022784 w 5380971"/>
                <a:gd name="connsiteY56" fmla="*/ 5795905 h 6158554"/>
                <a:gd name="connsiteX57" fmla="*/ 2055986 w 5380971"/>
                <a:gd name="connsiteY57" fmla="*/ 5794437 h 6158554"/>
                <a:gd name="connsiteX58" fmla="*/ 2089076 w 5380971"/>
                <a:gd name="connsiteY58" fmla="*/ 5792743 h 6158554"/>
                <a:gd name="connsiteX59" fmla="*/ 2122052 w 5380971"/>
                <a:gd name="connsiteY59" fmla="*/ 5790032 h 6158554"/>
                <a:gd name="connsiteX60" fmla="*/ 2252828 w 5380971"/>
                <a:gd name="connsiteY60" fmla="*/ 5773883 h 6158554"/>
                <a:gd name="connsiteX61" fmla="*/ 2750973 w 5380971"/>
                <a:gd name="connsiteY61" fmla="*/ 5610357 h 6158554"/>
                <a:gd name="connsiteX62" fmla="*/ 3211173 w 5380971"/>
                <a:gd name="connsiteY62" fmla="*/ 5323621 h 6158554"/>
                <a:gd name="connsiteX63" fmla="*/ 3322750 w 5380971"/>
                <a:gd name="connsiteY63" fmla="*/ 5239374 h 6158554"/>
                <a:gd name="connsiteX64" fmla="*/ 3434328 w 5380971"/>
                <a:gd name="connsiteY64" fmla="*/ 5152303 h 6158554"/>
                <a:gd name="connsiteX65" fmla="*/ 3660306 w 5380971"/>
                <a:gd name="connsiteY65" fmla="*/ 4971611 h 6158554"/>
                <a:gd name="connsiteX66" fmla="*/ 4124797 w 5380971"/>
                <a:gd name="connsiteY66" fmla="*/ 4621859 h 6158554"/>
                <a:gd name="connsiteX67" fmla="*/ 4557554 w 5380971"/>
                <a:gd name="connsiteY67" fmla="*/ 4274027 h 6158554"/>
                <a:gd name="connsiteX68" fmla="*/ 4903579 w 5380971"/>
                <a:gd name="connsiteY68" fmla="*/ 3875375 h 6158554"/>
                <a:gd name="connsiteX69" fmla="*/ 5021481 w 5380971"/>
                <a:gd name="connsiteY69" fmla="*/ 3643638 h 6158554"/>
                <a:gd name="connsiteX70" fmla="*/ 5093306 w 5380971"/>
                <a:gd name="connsiteY70" fmla="*/ 3390443 h 6158554"/>
                <a:gd name="connsiteX71" fmla="*/ 5113182 w 5380971"/>
                <a:gd name="connsiteY71" fmla="*/ 3257634 h 6158554"/>
                <a:gd name="connsiteX72" fmla="*/ 5116457 w 5380971"/>
                <a:gd name="connsiteY72" fmla="*/ 3223980 h 6158554"/>
                <a:gd name="connsiteX73" fmla="*/ 5118941 w 5380971"/>
                <a:gd name="connsiteY73" fmla="*/ 3189649 h 6158554"/>
                <a:gd name="connsiteX74" fmla="*/ 5122555 w 5380971"/>
                <a:gd name="connsiteY74" fmla="*/ 3118727 h 6158554"/>
                <a:gd name="connsiteX75" fmla="*/ 5116344 w 5380971"/>
                <a:gd name="connsiteY75" fmla="*/ 2835154 h 6158554"/>
                <a:gd name="connsiteX76" fmla="*/ 5076479 w 5380971"/>
                <a:gd name="connsiteY76" fmla="*/ 2555081 h 6158554"/>
                <a:gd name="connsiteX77" fmla="*/ 5008832 w 5380971"/>
                <a:gd name="connsiteY77" fmla="*/ 2281785 h 6158554"/>
                <a:gd name="connsiteX78" fmla="*/ 4834126 w 5380971"/>
                <a:gd name="connsiteY78" fmla="*/ 1751566 h 6158554"/>
                <a:gd name="connsiteX79" fmla="*/ 4715095 w 5380971"/>
                <a:gd name="connsiteY79" fmla="*/ 1499840 h 6158554"/>
                <a:gd name="connsiteX80" fmla="*/ 4680425 w 5380971"/>
                <a:gd name="connsiteY80" fmla="*/ 1439534 h 6158554"/>
                <a:gd name="connsiteX81" fmla="*/ 4643947 w 5380971"/>
                <a:gd name="connsiteY81" fmla="*/ 1380357 h 6158554"/>
                <a:gd name="connsiteX82" fmla="*/ 4605325 w 5380971"/>
                <a:gd name="connsiteY82" fmla="*/ 1322536 h 6158554"/>
                <a:gd name="connsiteX83" fmla="*/ 4565008 w 5380971"/>
                <a:gd name="connsiteY83" fmla="*/ 1265957 h 6158554"/>
                <a:gd name="connsiteX84" fmla="*/ 4183296 w 5380971"/>
                <a:gd name="connsiteY84" fmla="*/ 867644 h 6158554"/>
                <a:gd name="connsiteX85" fmla="*/ 3723774 w 5380971"/>
                <a:gd name="connsiteY85" fmla="*/ 567469 h 6158554"/>
                <a:gd name="connsiteX86" fmla="*/ 3206656 w 5380971"/>
                <a:gd name="connsiteY86" fmla="*/ 378985 h 6158554"/>
                <a:gd name="connsiteX87" fmla="*/ 2657917 w 5380971"/>
                <a:gd name="connsiteY87" fmla="*/ 300836 h 6158554"/>
                <a:gd name="connsiteX88" fmla="*/ 2101837 w 5380971"/>
                <a:gd name="connsiteY88" fmla="*/ 320712 h 6158554"/>
                <a:gd name="connsiteX89" fmla="*/ 1556034 w 5380971"/>
                <a:gd name="connsiteY89" fmla="*/ 435451 h 6158554"/>
                <a:gd name="connsiteX90" fmla="*/ 1033947 w 5380971"/>
                <a:gd name="connsiteY90" fmla="*/ 635116 h 6158554"/>
                <a:gd name="connsiteX91" fmla="*/ 101012 w 5380971"/>
                <a:gd name="connsiteY91" fmla="*/ 1248565 h 6158554"/>
                <a:gd name="connsiteX92" fmla="*/ 0 w 5380971"/>
                <a:gd name="connsiteY92" fmla="*/ 1348112 h 6158554"/>
                <a:gd name="connsiteX93" fmla="*/ 0 w 5380971"/>
                <a:gd name="connsiteY93" fmla="*/ 968874 h 6158554"/>
                <a:gd name="connsiteX94" fmla="*/ 138873 w 5380971"/>
                <a:gd name="connsiteY94" fmla="*/ 845566 h 6158554"/>
                <a:gd name="connsiteX95" fmla="*/ 380746 w 5380971"/>
                <a:gd name="connsiteY95" fmla="*/ 663462 h 6158554"/>
                <a:gd name="connsiteX96" fmla="*/ 904188 w 5380971"/>
                <a:gd name="connsiteY96" fmla="*/ 359222 h 6158554"/>
                <a:gd name="connsiteX97" fmla="*/ 2066151 w 5380971"/>
                <a:gd name="connsiteY97" fmla="*/ 23699 h 6158554"/>
                <a:gd name="connsiteX98" fmla="*/ 2369925 w 5380971"/>
                <a:gd name="connsiteY98" fmla="*/ 1452 h 615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380971" h="6158554">
                  <a:moveTo>
                    <a:pt x="2369925" y="1452"/>
                  </a:moveTo>
                  <a:cubicBezTo>
                    <a:pt x="2471494" y="-1484"/>
                    <a:pt x="2573161" y="40"/>
                    <a:pt x="2674292" y="5969"/>
                  </a:cubicBezTo>
                  <a:cubicBezTo>
                    <a:pt x="2876893" y="18279"/>
                    <a:pt x="3079381" y="48431"/>
                    <a:pt x="3277239" y="99590"/>
                  </a:cubicBezTo>
                  <a:cubicBezTo>
                    <a:pt x="3475096" y="150635"/>
                    <a:pt x="3668324" y="222912"/>
                    <a:pt x="3850935" y="316872"/>
                  </a:cubicBezTo>
                  <a:cubicBezTo>
                    <a:pt x="4033322" y="410832"/>
                    <a:pt x="4205995" y="525684"/>
                    <a:pt x="4359245" y="662333"/>
                  </a:cubicBezTo>
                  <a:cubicBezTo>
                    <a:pt x="4512607" y="798868"/>
                    <a:pt x="4647448" y="954376"/>
                    <a:pt x="4765689" y="1120048"/>
                  </a:cubicBezTo>
                  <a:lnTo>
                    <a:pt x="4809507" y="1182613"/>
                  </a:lnTo>
                  <a:lnTo>
                    <a:pt x="4851517" y="1246306"/>
                  </a:lnTo>
                  <a:cubicBezTo>
                    <a:pt x="4865069" y="1267764"/>
                    <a:pt x="4878960" y="1289108"/>
                    <a:pt x="4892286" y="1310678"/>
                  </a:cubicBezTo>
                  <a:lnTo>
                    <a:pt x="4931587" y="1375953"/>
                  </a:lnTo>
                  <a:cubicBezTo>
                    <a:pt x="4982971" y="1463589"/>
                    <a:pt x="5031419" y="1552918"/>
                    <a:pt x="5075124" y="1644507"/>
                  </a:cubicBezTo>
                  <a:cubicBezTo>
                    <a:pt x="5162759" y="1827683"/>
                    <a:pt x="5230293" y="2020459"/>
                    <a:pt x="5271626" y="2218203"/>
                  </a:cubicBezTo>
                  <a:cubicBezTo>
                    <a:pt x="5292180" y="2317132"/>
                    <a:pt x="5306522" y="2416852"/>
                    <a:pt x="5317703" y="2516684"/>
                  </a:cubicBezTo>
                  <a:cubicBezTo>
                    <a:pt x="5329109" y="2616404"/>
                    <a:pt x="5338256" y="2716010"/>
                    <a:pt x="5347630" y="2815391"/>
                  </a:cubicBezTo>
                  <a:cubicBezTo>
                    <a:pt x="5356552" y="2914884"/>
                    <a:pt x="5364457" y="3014378"/>
                    <a:pt x="5371458" y="3114097"/>
                  </a:cubicBezTo>
                  <a:lnTo>
                    <a:pt x="5376315" y="3188971"/>
                  </a:lnTo>
                  <a:cubicBezTo>
                    <a:pt x="5377218" y="3201281"/>
                    <a:pt x="5377783" y="3214494"/>
                    <a:pt x="5378461" y="3227481"/>
                  </a:cubicBezTo>
                  <a:cubicBezTo>
                    <a:pt x="5379138" y="3240468"/>
                    <a:pt x="5379816" y="3253569"/>
                    <a:pt x="5380041" y="3266669"/>
                  </a:cubicBezTo>
                  <a:cubicBezTo>
                    <a:pt x="5381736" y="3318957"/>
                    <a:pt x="5381171" y="3371696"/>
                    <a:pt x="5377896" y="3424548"/>
                  </a:cubicBezTo>
                  <a:cubicBezTo>
                    <a:pt x="5365699" y="3636071"/>
                    <a:pt x="5308894" y="3849175"/>
                    <a:pt x="5217080" y="4044661"/>
                  </a:cubicBezTo>
                  <a:cubicBezTo>
                    <a:pt x="5125492" y="4240712"/>
                    <a:pt x="4999233" y="4416660"/>
                    <a:pt x="4859649" y="4571265"/>
                  </a:cubicBezTo>
                  <a:cubicBezTo>
                    <a:pt x="4789856" y="4648850"/>
                    <a:pt x="4716563" y="4721578"/>
                    <a:pt x="4641802" y="4790806"/>
                  </a:cubicBezTo>
                  <a:cubicBezTo>
                    <a:pt x="4567040" y="4860033"/>
                    <a:pt x="4491263" y="4926664"/>
                    <a:pt x="4414695" y="4990358"/>
                  </a:cubicBezTo>
                  <a:cubicBezTo>
                    <a:pt x="4261897" y="5118310"/>
                    <a:pt x="4105711" y="5234969"/>
                    <a:pt x="3953365" y="5349935"/>
                  </a:cubicBezTo>
                  <a:lnTo>
                    <a:pt x="3837271" y="5437683"/>
                  </a:lnTo>
                  <a:cubicBezTo>
                    <a:pt x="3797970" y="5467159"/>
                    <a:pt x="3758331" y="5496860"/>
                    <a:pt x="3718014" y="5525996"/>
                  </a:cubicBezTo>
                  <a:cubicBezTo>
                    <a:pt x="3677810" y="5555246"/>
                    <a:pt x="3637154" y="5584382"/>
                    <a:pt x="3595821" y="5613180"/>
                  </a:cubicBezTo>
                  <a:cubicBezTo>
                    <a:pt x="3554375" y="5641752"/>
                    <a:pt x="3512590" y="5670098"/>
                    <a:pt x="3469788" y="5697880"/>
                  </a:cubicBezTo>
                  <a:cubicBezTo>
                    <a:pt x="3384637" y="5753555"/>
                    <a:pt x="3296776" y="5807537"/>
                    <a:pt x="3205188" y="5856889"/>
                  </a:cubicBezTo>
                  <a:cubicBezTo>
                    <a:pt x="3113712" y="5906466"/>
                    <a:pt x="3019075" y="5952542"/>
                    <a:pt x="2920598" y="5992069"/>
                  </a:cubicBezTo>
                  <a:cubicBezTo>
                    <a:pt x="2724547" y="6072251"/>
                    <a:pt x="2513928" y="6126346"/>
                    <a:pt x="2301276" y="6147577"/>
                  </a:cubicBezTo>
                  <a:cubicBezTo>
                    <a:pt x="2248085" y="6152659"/>
                    <a:pt x="2194893" y="6156498"/>
                    <a:pt x="2141815" y="6157628"/>
                  </a:cubicBezTo>
                  <a:lnTo>
                    <a:pt x="2101950" y="6158531"/>
                  </a:lnTo>
                  <a:cubicBezTo>
                    <a:pt x="2088737" y="6158644"/>
                    <a:pt x="2075411" y="6158306"/>
                    <a:pt x="2062198" y="6158306"/>
                  </a:cubicBezTo>
                  <a:lnTo>
                    <a:pt x="2022558" y="6157853"/>
                  </a:lnTo>
                  <a:lnTo>
                    <a:pt x="1984048" y="6156385"/>
                  </a:lnTo>
                  <a:cubicBezTo>
                    <a:pt x="1881506" y="6153111"/>
                    <a:pt x="1778737" y="6144979"/>
                    <a:pt x="1676420" y="6131879"/>
                  </a:cubicBezTo>
                  <a:cubicBezTo>
                    <a:pt x="1573991" y="6119457"/>
                    <a:pt x="1471787" y="6101613"/>
                    <a:pt x="1370712" y="6077898"/>
                  </a:cubicBezTo>
                  <a:cubicBezTo>
                    <a:pt x="1269751" y="6053955"/>
                    <a:pt x="1169579" y="6025610"/>
                    <a:pt x="1070425" y="5993311"/>
                  </a:cubicBezTo>
                  <a:cubicBezTo>
                    <a:pt x="872454" y="5928149"/>
                    <a:pt x="676742" y="5847064"/>
                    <a:pt x="495598" y="5738987"/>
                  </a:cubicBezTo>
                  <a:cubicBezTo>
                    <a:pt x="314342" y="5631136"/>
                    <a:pt x="152509" y="5494375"/>
                    <a:pt x="11118" y="5343046"/>
                  </a:cubicBezTo>
                  <a:lnTo>
                    <a:pt x="0" y="5330343"/>
                  </a:lnTo>
                  <a:lnTo>
                    <a:pt x="0" y="4710800"/>
                  </a:lnTo>
                  <a:lnTo>
                    <a:pt x="122158" y="4852227"/>
                  </a:lnTo>
                  <a:cubicBezTo>
                    <a:pt x="184751" y="4920058"/>
                    <a:pt x="248841" y="4985558"/>
                    <a:pt x="313438" y="5049308"/>
                  </a:cubicBezTo>
                  <a:cubicBezTo>
                    <a:pt x="378374" y="5112776"/>
                    <a:pt x="444440" y="5174099"/>
                    <a:pt x="512086" y="5232936"/>
                  </a:cubicBezTo>
                  <a:cubicBezTo>
                    <a:pt x="579733" y="5291775"/>
                    <a:pt x="648622" y="5348692"/>
                    <a:pt x="720108" y="5402222"/>
                  </a:cubicBezTo>
                  <a:cubicBezTo>
                    <a:pt x="862516" y="5509508"/>
                    <a:pt x="1016104" y="5605388"/>
                    <a:pt x="1184825" y="5669985"/>
                  </a:cubicBezTo>
                  <a:cubicBezTo>
                    <a:pt x="1268960" y="5702284"/>
                    <a:pt x="1356144" y="5727016"/>
                    <a:pt x="1444796" y="5745650"/>
                  </a:cubicBezTo>
                  <a:cubicBezTo>
                    <a:pt x="1467043" y="5750054"/>
                    <a:pt x="1489065" y="5755137"/>
                    <a:pt x="1511426" y="5758976"/>
                  </a:cubicBezTo>
                  <a:lnTo>
                    <a:pt x="1578621" y="5770157"/>
                  </a:lnTo>
                  <a:cubicBezTo>
                    <a:pt x="1623681" y="5776142"/>
                    <a:pt x="1668741" y="5782466"/>
                    <a:pt x="1714253" y="5786193"/>
                  </a:cubicBezTo>
                  <a:cubicBezTo>
                    <a:pt x="1736952" y="5788339"/>
                    <a:pt x="1759652" y="5790371"/>
                    <a:pt x="1782464" y="5791387"/>
                  </a:cubicBezTo>
                  <a:cubicBezTo>
                    <a:pt x="1805276" y="5792517"/>
                    <a:pt x="1827976" y="5794324"/>
                    <a:pt x="1850901" y="5795001"/>
                  </a:cubicBezTo>
                  <a:lnTo>
                    <a:pt x="1919564" y="5796583"/>
                  </a:lnTo>
                  <a:cubicBezTo>
                    <a:pt x="1942376" y="5797147"/>
                    <a:pt x="1965415" y="5796356"/>
                    <a:pt x="1988340" y="5796244"/>
                  </a:cubicBezTo>
                  <a:lnTo>
                    <a:pt x="2022784" y="5795905"/>
                  </a:lnTo>
                  <a:cubicBezTo>
                    <a:pt x="2033965" y="5795567"/>
                    <a:pt x="2044919" y="5794888"/>
                    <a:pt x="2055986" y="5794437"/>
                  </a:cubicBezTo>
                  <a:cubicBezTo>
                    <a:pt x="2067054" y="5793872"/>
                    <a:pt x="2078121" y="5793533"/>
                    <a:pt x="2089076" y="5792743"/>
                  </a:cubicBezTo>
                  <a:lnTo>
                    <a:pt x="2122052" y="5790032"/>
                  </a:lnTo>
                  <a:cubicBezTo>
                    <a:pt x="2165983" y="5786531"/>
                    <a:pt x="2209575" y="5780659"/>
                    <a:pt x="2252828" y="5773883"/>
                  </a:cubicBezTo>
                  <a:cubicBezTo>
                    <a:pt x="2425953" y="5745198"/>
                    <a:pt x="2592416" y="5689071"/>
                    <a:pt x="2750973" y="5610357"/>
                  </a:cubicBezTo>
                  <a:cubicBezTo>
                    <a:pt x="2910095" y="5532546"/>
                    <a:pt x="3061537" y="5432940"/>
                    <a:pt x="3211173" y="5323621"/>
                  </a:cubicBezTo>
                  <a:cubicBezTo>
                    <a:pt x="3248554" y="5296404"/>
                    <a:pt x="3285709" y="5268059"/>
                    <a:pt x="3322750" y="5239374"/>
                  </a:cubicBezTo>
                  <a:cubicBezTo>
                    <a:pt x="3360018" y="5210802"/>
                    <a:pt x="3397173" y="5181778"/>
                    <a:pt x="3434328" y="5152303"/>
                  </a:cubicBezTo>
                  <a:lnTo>
                    <a:pt x="3660306" y="4971611"/>
                  </a:lnTo>
                  <a:cubicBezTo>
                    <a:pt x="3815362" y="4848627"/>
                    <a:pt x="3971886" y="4734114"/>
                    <a:pt x="4124797" y="4621859"/>
                  </a:cubicBezTo>
                  <a:cubicBezTo>
                    <a:pt x="4277594" y="4509604"/>
                    <a:pt x="4424633" y="4396220"/>
                    <a:pt x="4557554" y="4274027"/>
                  </a:cubicBezTo>
                  <a:cubicBezTo>
                    <a:pt x="4690476" y="4152060"/>
                    <a:pt x="4810523" y="4022074"/>
                    <a:pt x="4903579" y="3875375"/>
                  </a:cubicBezTo>
                  <a:cubicBezTo>
                    <a:pt x="4950107" y="3802082"/>
                    <a:pt x="4989860" y="3724836"/>
                    <a:pt x="5021481" y="3643638"/>
                  </a:cubicBezTo>
                  <a:cubicBezTo>
                    <a:pt x="5053328" y="3562552"/>
                    <a:pt x="5076253" y="3477627"/>
                    <a:pt x="5093306" y="3390443"/>
                  </a:cubicBezTo>
                  <a:cubicBezTo>
                    <a:pt x="5101776" y="3346851"/>
                    <a:pt x="5108552" y="3302468"/>
                    <a:pt x="5113182" y="3257634"/>
                  </a:cubicBezTo>
                  <a:cubicBezTo>
                    <a:pt x="5114537" y="3246454"/>
                    <a:pt x="5115441" y="3235161"/>
                    <a:pt x="5116457" y="3223980"/>
                  </a:cubicBezTo>
                  <a:cubicBezTo>
                    <a:pt x="5117360" y="3212687"/>
                    <a:pt x="5118490" y="3201620"/>
                    <a:pt x="5118941" y="3189649"/>
                  </a:cubicBezTo>
                  <a:lnTo>
                    <a:pt x="5122555" y="3118727"/>
                  </a:lnTo>
                  <a:cubicBezTo>
                    <a:pt x="5125830" y="3024090"/>
                    <a:pt x="5123798" y="2929340"/>
                    <a:pt x="5116344" y="2835154"/>
                  </a:cubicBezTo>
                  <a:cubicBezTo>
                    <a:pt x="5109116" y="2740855"/>
                    <a:pt x="5095226" y="2647347"/>
                    <a:pt x="5076479" y="2555081"/>
                  </a:cubicBezTo>
                  <a:cubicBezTo>
                    <a:pt x="5057506" y="2462815"/>
                    <a:pt x="5033791" y="2371792"/>
                    <a:pt x="5008832" y="2281785"/>
                  </a:cubicBezTo>
                  <a:cubicBezTo>
                    <a:pt x="4959029" y="2101657"/>
                    <a:pt x="4904031" y="1923901"/>
                    <a:pt x="4834126" y="1751566"/>
                  </a:cubicBezTo>
                  <a:cubicBezTo>
                    <a:pt x="4799117" y="1665512"/>
                    <a:pt x="4760042" y="1581038"/>
                    <a:pt x="4715095" y="1499840"/>
                  </a:cubicBezTo>
                  <a:cubicBezTo>
                    <a:pt x="4704141" y="1479399"/>
                    <a:pt x="4692057" y="1459523"/>
                    <a:pt x="4680425" y="1439534"/>
                  </a:cubicBezTo>
                  <a:cubicBezTo>
                    <a:pt x="4668454" y="1419658"/>
                    <a:pt x="4656031" y="1400121"/>
                    <a:pt x="4643947" y="1380357"/>
                  </a:cubicBezTo>
                  <a:lnTo>
                    <a:pt x="4605325" y="1322536"/>
                  </a:lnTo>
                  <a:lnTo>
                    <a:pt x="4565008" y="1265957"/>
                  </a:lnTo>
                  <a:cubicBezTo>
                    <a:pt x="4454673" y="1117225"/>
                    <a:pt x="4325139" y="984190"/>
                    <a:pt x="4183296" y="867644"/>
                  </a:cubicBezTo>
                  <a:cubicBezTo>
                    <a:pt x="4041792" y="750759"/>
                    <a:pt x="3888090" y="649119"/>
                    <a:pt x="3723774" y="567469"/>
                  </a:cubicBezTo>
                  <a:cubicBezTo>
                    <a:pt x="3559570" y="485593"/>
                    <a:pt x="3385767" y="422803"/>
                    <a:pt x="3206656" y="378985"/>
                  </a:cubicBezTo>
                  <a:cubicBezTo>
                    <a:pt x="3027545" y="335054"/>
                    <a:pt x="2843465" y="309757"/>
                    <a:pt x="2657917" y="300836"/>
                  </a:cubicBezTo>
                  <a:cubicBezTo>
                    <a:pt x="2472030" y="291462"/>
                    <a:pt x="2286369" y="297674"/>
                    <a:pt x="2101837" y="320712"/>
                  </a:cubicBezTo>
                  <a:cubicBezTo>
                    <a:pt x="1917418" y="343863"/>
                    <a:pt x="1734694" y="382599"/>
                    <a:pt x="1556034" y="435451"/>
                  </a:cubicBezTo>
                  <a:cubicBezTo>
                    <a:pt x="1377262" y="488078"/>
                    <a:pt x="1202894" y="556176"/>
                    <a:pt x="1033947" y="635116"/>
                  </a:cubicBezTo>
                  <a:cubicBezTo>
                    <a:pt x="695037" y="791301"/>
                    <a:pt x="378600" y="998420"/>
                    <a:pt x="101012" y="1248565"/>
                  </a:cubicBezTo>
                  <a:lnTo>
                    <a:pt x="0" y="1348112"/>
                  </a:lnTo>
                  <a:lnTo>
                    <a:pt x="0" y="968874"/>
                  </a:lnTo>
                  <a:lnTo>
                    <a:pt x="138873" y="845566"/>
                  </a:lnTo>
                  <a:cubicBezTo>
                    <a:pt x="217050" y="781674"/>
                    <a:pt x="297797" y="720945"/>
                    <a:pt x="380746" y="663462"/>
                  </a:cubicBezTo>
                  <a:cubicBezTo>
                    <a:pt x="546869" y="548609"/>
                    <a:pt x="721689" y="446293"/>
                    <a:pt x="904188" y="359222"/>
                  </a:cubicBezTo>
                  <a:cubicBezTo>
                    <a:pt x="1269637" y="186322"/>
                    <a:pt x="1663094" y="72034"/>
                    <a:pt x="2066151" y="23699"/>
                  </a:cubicBezTo>
                  <a:cubicBezTo>
                    <a:pt x="2166887" y="11785"/>
                    <a:pt x="2268356" y="4388"/>
                    <a:pt x="2369925" y="14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179617A2-E6D2-4F17-9111-CFDF36BA7B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4169527 h 6074639"/>
                <a:gd name="connsiteX7" fmla="*/ 45364 w 5364004"/>
                <a:gd name="connsiteY7" fmla="*/ 4232131 h 6074639"/>
                <a:gd name="connsiteX8" fmla="*/ 149459 w 5364004"/>
                <a:gd name="connsiteY8" fmla="*/ 4381216 h 6074639"/>
                <a:gd name="connsiteX9" fmla="*/ 2075975 w 5364004"/>
                <a:gd name="connsiteY9" fmla="*/ 5509977 h 6074639"/>
                <a:gd name="connsiteX10" fmla="*/ 3538451 w 5364004"/>
                <a:gd name="connsiteY10" fmla="*/ 4815555 h 6074639"/>
                <a:gd name="connsiteX11" fmla="*/ 3716432 w 5364004"/>
                <a:gd name="connsiteY11" fmla="*/ 4677664 h 6074639"/>
                <a:gd name="connsiteX12" fmla="*/ 4525932 w 5364004"/>
                <a:gd name="connsiteY12" fmla="*/ 3956816 h 6074639"/>
                <a:gd name="connsiteX13" fmla="*/ 4799342 w 5364004"/>
                <a:gd name="connsiteY13" fmla="*/ 3182664 h 6074639"/>
                <a:gd name="connsiteX14" fmla="*/ 4185667 w 5364004"/>
                <a:gd name="connsiteY14" fmla="*/ 1295110 h 6074639"/>
                <a:gd name="connsiteX15" fmla="*/ 3495197 w 5364004"/>
                <a:gd name="connsiteY15" fmla="*/ 762181 h 6074639"/>
                <a:gd name="connsiteX16" fmla="*/ 2548484 w 5364004"/>
                <a:gd name="connsiteY16" fmla="*/ 564663 h 6074639"/>
                <a:gd name="connsiteX17" fmla="*/ 1443440 w 5364004"/>
                <a:gd name="connsiteY17" fmla="*/ 777089 h 6074639"/>
                <a:gd name="connsiteX18" fmla="*/ 461830 w 5364004"/>
                <a:gd name="connsiteY18" fmla="*/ 1360949 h 6074639"/>
                <a:gd name="connsiteX19" fmla="*/ 73272 w 5364004"/>
                <a:gd name="connsiteY19" fmla="*/ 1759206 h 6074639"/>
                <a:gd name="connsiteX20" fmla="*/ 0 w 5364004"/>
                <a:gd name="connsiteY20" fmla="*/ 1859770 h 6074639"/>
                <a:gd name="connsiteX21" fmla="*/ 0 w 5364004"/>
                <a:gd name="connsiteY21" fmla="*/ 1020639 h 6074639"/>
                <a:gd name="connsiteX22" fmla="*/ 94433 w 5364004"/>
                <a:gd name="connsiteY22" fmla="*/ 932159 h 6074639"/>
                <a:gd name="connsiteX23" fmla="*/ 2548484 w 5364004"/>
                <a:gd name="connsiteY23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4169527"/>
                  </a:lnTo>
                  <a:lnTo>
                    <a:pt x="45364" y="4232131"/>
                  </a:lnTo>
                  <a:cubicBezTo>
                    <a:pt x="79610" y="4280001"/>
                    <a:pt x="114337" y="4329437"/>
                    <a:pt x="149459" y="4381216"/>
                  </a:cubicBezTo>
                  <a:cubicBezTo>
                    <a:pt x="686227" y="5172421"/>
                    <a:pt x="1262409" y="5509977"/>
                    <a:pt x="2075975" y="5509977"/>
                  </a:cubicBezTo>
                  <a:cubicBezTo>
                    <a:pt x="2609920" y="5509977"/>
                    <a:pt x="3001682" y="5234986"/>
                    <a:pt x="3538451" y="4815555"/>
                  </a:cubicBezTo>
                  <a:cubicBezTo>
                    <a:pt x="3598418" y="4768688"/>
                    <a:pt x="3658385" y="4722385"/>
                    <a:pt x="3716432" y="4677664"/>
                  </a:cubicBezTo>
                  <a:cubicBezTo>
                    <a:pt x="4031062" y="4434972"/>
                    <a:pt x="4328187" y="4205719"/>
                    <a:pt x="4525932" y="3956816"/>
                  </a:cubicBezTo>
                  <a:cubicBezTo>
                    <a:pt x="4714982" y="3718867"/>
                    <a:pt x="4799342" y="3480128"/>
                    <a:pt x="4799342" y="3182664"/>
                  </a:cubicBezTo>
                  <a:cubicBezTo>
                    <a:pt x="4799342" y="2437196"/>
                    <a:pt x="4581382" y="1766829"/>
                    <a:pt x="4185667" y="1295110"/>
                  </a:cubicBezTo>
                  <a:cubicBezTo>
                    <a:pt x="3991988" y="1064389"/>
                    <a:pt x="3759685" y="885052"/>
                    <a:pt x="3495197" y="762181"/>
                  </a:cubicBezTo>
                  <a:cubicBezTo>
                    <a:pt x="3212979" y="631180"/>
                    <a:pt x="2894509" y="564663"/>
                    <a:pt x="2548484" y="564663"/>
                  </a:cubicBezTo>
                  <a:cubicBezTo>
                    <a:pt x="2181567" y="564663"/>
                    <a:pt x="1809680" y="636036"/>
                    <a:pt x="1443440" y="777089"/>
                  </a:cubicBezTo>
                  <a:cubicBezTo>
                    <a:pt x="1086912" y="914189"/>
                    <a:pt x="747550" y="1116112"/>
                    <a:pt x="461830" y="1360949"/>
                  </a:cubicBezTo>
                  <a:cubicBezTo>
                    <a:pt x="316486" y="1485458"/>
                    <a:pt x="186699" y="1618549"/>
                    <a:pt x="73272" y="1759206"/>
                  </a:cubicBezTo>
                  <a:lnTo>
                    <a:pt x="0" y="1859770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5FC05EF-E815-49BA-AA7E-2AE79ECE8A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3976968 h 6074639"/>
                <a:gd name="connsiteX7" fmla="*/ 35397 w 5364004"/>
                <a:gd name="connsiteY7" fmla="*/ 4025931 h 6074639"/>
                <a:gd name="connsiteX8" fmla="*/ 242967 w 5364004"/>
                <a:gd name="connsiteY8" fmla="*/ 4317861 h 6074639"/>
                <a:gd name="connsiteX9" fmla="*/ 1034850 w 5364004"/>
                <a:gd name="connsiteY9" fmla="*/ 5126232 h 6074639"/>
                <a:gd name="connsiteX10" fmla="*/ 2075975 w 5364004"/>
                <a:gd name="connsiteY10" fmla="*/ 5397044 h 6074639"/>
                <a:gd name="connsiteX11" fmla="*/ 2745664 w 5364004"/>
                <a:gd name="connsiteY11" fmla="*/ 5224596 h 6074639"/>
                <a:gd name="connsiteX12" fmla="*/ 3468884 w 5364004"/>
                <a:gd name="connsiteY12" fmla="*/ 4726677 h 6074639"/>
                <a:gd name="connsiteX13" fmla="*/ 3647430 w 5364004"/>
                <a:gd name="connsiteY13" fmla="*/ 4588334 h 6074639"/>
                <a:gd name="connsiteX14" fmla="*/ 4437506 w 5364004"/>
                <a:gd name="connsiteY14" fmla="*/ 3886572 h 6074639"/>
                <a:gd name="connsiteX15" fmla="*/ 4686409 w 5364004"/>
                <a:gd name="connsiteY15" fmla="*/ 3182664 h 6074639"/>
                <a:gd name="connsiteX16" fmla="*/ 4099047 w 5364004"/>
                <a:gd name="connsiteY16" fmla="*/ 1367726 h 6074639"/>
                <a:gd name="connsiteX17" fmla="*/ 3447540 w 5364004"/>
                <a:gd name="connsiteY17" fmla="*/ 864611 h 6074639"/>
                <a:gd name="connsiteX18" fmla="*/ 2548484 w 5364004"/>
                <a:gd name="connsiteY18" fmla="*/ 677595 h 6074639"/>
                <a:gd name="connsiteX19" fmla="*/ 1483982 w 5364004"/>
                <a:gd name="connsiteY19" fmla="*/ 882455 h 6074639"/>
                <a:gd name="connsiteX20" fmla="*/ 535349 w 5364004"/>
                <a:gd name="connsiteY20" fmla="*/ 1446665 h 6074639"/>
                <a:gd name="connsiteX21" fmla="*/ 10097 w 5364004"/>
                <a:gd name="connsiteY21" fmla="*/ 2038206 h 6074639"/>
                <a:gd name="connsiteX22" fmla="*/ 0 w 5364004"/>
                <a:gd name="connsiteY22" fmla="*/ 2055433 h 6074639"/>
                <a:gd name="connsiteX23" fmla="*/ 0 w 5364004"/>
                <a:gd name="connsiteY23" fmla="*/ 1020639 h 6074639"/>
                <a:gd name="connsiteX24" fmla="*/ 94433 w 5364004"/>
                <a:gd name="connsiteY24" fmla="*/ 932159 h 6074639"/>
                <a:gd name="connsiteX25" fmla="*/ 2548484 w 5364004"/>
                <a:gd name="connsiteY25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3976968"/>
                  </a:lnTo>
                  <a:lnTo>
                    <a:pt x="35397" y="4025931"/>
                  </a:lnTo>
                  <a:cubicBezTo>
                    <a:pt x="102366" y="4117745"/>
                    <a:pt x="171594" y="4212721"/>
                    <a:pt x="242967" y="4317861"/>
                  </a:cubicBezTo>
                  <a:cubicBezTo>
                    <a:pt x="495371" y="4689861"/>
                    <a:pt x="754326" y="4954349"/>
                    <a:pt x="1034850" y="5126232"/>
                  </a:cubicBezTo>
                  <a:cubicBezTo>
                    <a:pt x="1332201" y="5308505"/>
                    <a:pt x="1672806" y="5397044"/>
                    <a:pt x="2075975" y="5397044"/>
                  </a:cubicBezTo>
                  <a:cubicBezTo>
                    <a:pt x="2304776" y="5397044"/>
                    <a:pt x="2517541" y="5342272"/>
                    <a:pt x="2745664" y="5224596"/>
                  </a:cubicBezTo>
                  <a:cubicBezTo>
                    <a:pt x="2979886" y="5103758"/>
                    <a:pt x="3211737" y="4927584"/>
                    <a:pt x="3468884" y="4726677"/>
                  </a:cubicBezTo>
                  <a:cubicBezTo>
                    <a:pt x="3529190" y="4679584"/>
                    <a:pt x="3589270" y="4633169"/>
                    <a:pt x="3647430" y="4588334"/>
                  </a:cubicBezTo>
                  <a:cubicBezTo>
                    <a:pt x="3956414" y="4349934"/>
                    <a:pt x="4248231" y="4124747"/>
                    <a:pt x="4437506" y="3886572"/>
                  </a:cubicBezTo>
                  <a:cubicBezTo>
                    <a:pt x="4611987" y="3667031"/>
                    <a:pt x="4686409" y="3456525"/>
                    <a:pt x="4686409" y="3182664"/>
                  </a:cubicBezTo>
                  <a:cubicBezTo>
                    <a:pt x="4686409" y="2463735"/>
                    <a:pt x="4477823" y="1819117"/>
                    <a:pt x="4099047" y="1367726"/>
                  </a:cubicBezTo>
                  <a:cubicBezTo>
                    <a:pt x="3916097" y="1149766"/>
                    <a:pt x="3697008" y="980480"/>
                    <a:pt x="3447540" y="864611"/>
                  </a:cubicBezTo>
                  <a:cubicBezTo>
                    <a:pt x="3180454" y="740498"/>
                    <a:pt x="2877908" y="677595"/>
                    <a:pt x="2548484" y="677595"/>
                  </a:cubicBezTo>
                  <a:cubicBezTo>
                    <a:pt x="2200426" y="677595"/>
                    <a:pt x="1832266" y="748404"/>
                    <a:pt x="1483982" y="882455"/>
                  </a:cubicBezTo>
                  <a:cubicBezTo>
                    <a:pt x="1139425" y="1015037"/>
                    <a:pt x="811356" y="1210185"/>
                    <a:pt x="535349" y="1446665"/>
                  </a:cubicBezTo>
                  <a:cubicBezTo>
                    <a:pt x="328598" y="1623772"/>
                    <a:pt x="150116" y="1825208"/>
                    <a:pt x="10097" y="2038206"/>
                  </a:cubicBezTo>
                  <a:lnTo>
                    <a:pt x="0" y="2055433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510A5372-D19A-45DA-8E40-54D23FFB19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69891"/>
              <a:ext cx="5409177" cy="6482325"/>
            </a:xfrm>
            <a:custGeom>
              <a:avLst/>
              <a:gdLst>
                <a:gd name="connsiteX0" fmla="*/ 2168015 w 5409177"/>
                <a:gd name="connsiteY0" fmla="*/ 0 h 6482325"/>
                <a:gd name="connsiteX1" fmla="*/ 5409177 w 5409177"/>
                <a:gd name="connsiteY1" fmla="*/ 3241163 h 6482325"/>
                <a:gd name="connsiteX2" fmla="*/ 2168015 w 5409177"/>
                <a:gd name="connsiteY2" fmla="*/ 6482325 h 6482325"/>
                <a:gd name="connsiteX3" fmla="*/ 106314 w 5409177"/>
                <a:gd name="connsiteY3" fmla="*/ 5742217 h 6482325"/>
                <a:gd name="connsiteX4" fmla="*/ 0 w 5409177"/>
                <a:gd name="connsiteY4" fmla="*/ 5645593 h 6482325"/>
                <a:gd name="connsiteX5" fmla="*/ 0 w 5409177"/>
                <a:gd name="connsiteY5" fmla="*/ 5278200 h 6482325"/>
                <a:gd name="connsiteX6" fmla="*/ 61824 w 5409177"/>
                <a:gd name="connsiteY6" fmla="*/ 5347778 h 6482325"/>
                <a:gd name="connsiteX7" fmla="*/ 163802 w 5409177"/>
                <a:gd name="connsiteY7" fmla="*/ 5453397 h 6482325"/>
                <a:gd name="connsiteX8" fmla="*/ 617000 w 5409177"/>
                <a:gd name="connsiteY8" fmla="*/ 5817379 h 6482325"/>
                <a:gd name="connsiteX9" fmla="*/ 866580 w 5409177"/>
                <a:gd name="connsiteY9" fmla="*/ 5953688 h 6482325"/>
                <a:gd name="connsiteX10" fmla="*/ 866806 w 5409177"/>
                <a:gd name="connsiteY10" fmla="*/ 5953801 h 6482325"/>
                <a:gd name="connsiteX11" fmla="*/ 867032 w 5409177"/>
                <a:gd name="connsiteY11" fmla="*/ 5953914 h 6482325"/>
                <a:gd name="connsiteX12" fmla="*/ 1130504 w 5409177"/>
                <a:gd name="connsiteY12" fmla="*/ 6056909 h 6482325"/>
                <a:gd name="connsiteX13" fmla="*/ 1405607 w 5409177"/>
                <a:gd name="connsiteY13" fmla="*/ 6128169 h 6482325"/>
                <a:gd name="connsiteX14" fmla="*/ 1545192 w 5409177"/>
                <a:gd name="connsiteY14" fmla="*/ 6151659 h 6482325"/>
                <a:gd name="connsiteX15" fmla="*/ 1685341 w 5409177"/>
                <a:gd name="connsiteY15" fmla="*/ 6167582 h 6482325"/>
                <a:gd name="connsiteX16" fmla="*/ 1975465 w 5409177"/>
                <a:gd name="connsiteY16" fmla="*/ 6180231 h 6482325"/>
                <a:gd name="connsiteX17" fmla="*/ 1990033 w 5409177"/>
                <a:gd name="connsiteY17" fmla="*/ 6180231 h 6482325"/>
                <a:gd name="connsiteX18" fmla="*/ 2009232 w 5409177"/>
                <a:gd name="connsiteY18" fmla="*/ 6180344 h 6482325"/>
                <a:gd name="connsiteX19" fmla="*/ 2046612 w 5409177"/>
                <a:gd name="connsiteY19" fmla="*/ 6179779 h 6482325"/>
                <a:gd name="connsiteX20" fmla="*/ 2046951 w 5409177"/>
                <a:gd name="connsiteY20" fmla="*/ 6179779 h 6482325"/>
                <a:gd name="connsiteX21" fmla="*/ 2047290 w 5409177"/>
                <a:gd name="connsiteY21" fmla="*/ 6179779 h 6482325"/>
                <a:gd name="connsiteX22" fmla="*/ 2082412 w 5409177"/>
                <a:gd name="connsiteY22" fmla="*/ 6178876 h 6482325"/>
                <a:gd name="connsiteX23" fmla="*/ 2117760 w 5409177"/>
                <a:gd name="connsiteY23" fmla="*/ 6177068 h 6482325"/>
                <a:gd name="connsiteX24" fmla="*/ 2256215 w 5409177"/>
                <a:gd name="connsiteY24" fmla="*/ 6164985 h 6482325"/>
                <a:gd name="connsiteX25" fmla="*/ 2791515 w 5409177"/>
                <a:gd name="connsiteY25" fmla="*/ 6020319 h 6482325"/>
                <a:gd name="connsiteX26" fmla="*/ 3045726 w 5409177"/>
                <a:gd name="connsiteY26" fmla="*/ 5894286 h 6482325"/>
                <a:gd name="connsiteX27" fmla="*/ 3292371 w 5409177"/>
                <a:gd name="connsiteY27" fmla="*/ 5740246 h 6482325"/>
                <a:gd name="connsiteX28" fmla="*/ 3533482 w 5409177"/>
                <a:gd name="connsiteY28" fmla="*/ 5565088 h 6482325"/>
                <a:gd name="connsiteX29" fmla="*/ 3652512 w 5409177"/>
                <a:gd name="connsiteY29" fmla="*/ 5472257 h 6482325"/>
                <a:gd name="connsiteX30" fmla="*/ 3773915 w 5409177"/>
                <a:gd name="connsiteY30" fmla="*/ 5375135 h 6482325"/>
                <a:gd name="connsiteX31" fmla="*/ 3978549 w 5409177"/>
                <a:gd name="connsiteY31" fmla="*/ 5214884 h 6482325"/>
                <a:gd name="connsiteX32" fmla="*/ 4260428 w 5409177"/>
                <a:gd name="connsiteY32" fmla="*/ 4992633 h 6482325"/>
                <a:gd name="connsiteX33" fmla="*/ 4698154 w 5409177"/>
                <a:gd name="connsiteY33" fmla="*/ 4594207 h 6482325"/>
                <a:gd name="connsiteX34" fmla="*/ 4879185 w 5409177"/>
                <a:gd name="connsiteY34" fmla="*/ 4374440 h 6482325"/>
                <a:gd name="connsiteX35" fmla="*/ 5022383 w 5409177"/>
                <a:gd name="connsiteY35" fmla="*/ 4135136 h 6482325"/>
                <a:gd name="connsiteX36" fmla="*/ 5172019 w 5409177"/>
                <a:gd name="connsiteY36" fmla="*/ 3599271 h 6482325"/>
                <a:gd name="connsiteX37" fmla="*/ 5180489 w 5409177"/>
                <a:gd name="connsiteY37" fmla="*/ 3456412 h 6482325"/>
                <a:gd name="connsiteX38" fmla="*/ 5180602 w 5409177"/>
                <a:gd name="connsiteY38" fmla="*/ 3450878 h 6482325"/>
                <a:gd name="connsiteX39" fmla="*/ 5180940 w 5409177"/>
                <a:gd name="connsiteY39" fmla="*/ 3382667 h 6482325"/>
                <a:gd name="connsiteX40" fmla="*/ 5180828 w 5409177"/>
                <a:gd name="connsiteY40" fmla="*/ 3361097 h 6482325"/>
                <a:gd name="connsiteX41" fmla="*/ 5180150 w 5409177"/>
                <a:gd name="connsiteY41" fmla="*/ 3307002 h 6482325"/>
                <a:gd name="connsiteX42" fmla="*/ 5165243 w 5409177"/>
                <a:gd name="connsiteY42" fmla="*/ 3005698 h 6482325"/>
                <a:gd name="connsiteX43" fmla="*/ 5074445 w 5409177"/>
                <a:gd name="connsiteY43" fmla="*/ 2409076 h 6482325"/>
                <a:gd name="connsiteX44" fmla="*/ 4891947 w 5409177"/>
                <a:gd name="connsiteY44" fmla="*/ 1834362 h 6482325"/>
                <a:gd name="connsiteX45" fmla="*/ 4831076 w 5409177"/>
                <a:gd name="connsiteY45" fmla="*/ 1696585 h 6482325"/>
                <a:gd name="connsiteX46" fmla="*/ 4763316 w 5409177"/>
                <a:gd name="connsiteY46" fmla="*/ 1561743 h 6482325"/>
                <a:gd name="connsiteX47" fmla="*/ 4608147 w 5409177"/>
                <a:gd name="connsiteY47" fmla="*/ 1303693 h 6482325"/>
                <a:gd name="connsiteX48" fmla="*/ 4221015 w 5409177"/>
                <a:gd name="connsiteY48" fmla="*/ 848123 h 6482325"/>
                <a:gd name="connsiteX49" fmla="*/ 3990632 w 5409177"/>
                <a:gd name="connsiteY49" fmla="*/ 659413 h 6482325"/>
                <a:gd name="connsiteX50" fmla="*/ 3738680 w 5409177"/>
                <a:gd name="connsiteY50" fmla="*/ 502098 h 6482325"/>
                <a:gd name="connsiteX51" fmla="*/ 3189150 w 5409177"/>
                <a:gd name="connsiteY51" fmla="*/ 289220 h 6482325"/>
                <a:gd name="connsiteX52" fmla="*/ 2901398 w 5409177"/>
                <a:gd name="connsiteY52" fmla="*/ 232867 h 6482325"/>
                <a:gd name="connsiteX53" fmla="*/ 2611162 w 5409177"/>
                <a:gd name="connsiteY53" fmla="*/ 207570 h 6482325"/>
                <a:gd name="connsiteX54" fmla="*/ 2484451 w 5409177"/>
                <a:gd name="connsiteY54" fmla="*/ 204860 h 6482325"/>
                <a:gd name="connsiteX55" fmla="*/ 2027414 w 5409177"/>
                <a:gd name="connsiteY55" fmla="*/ 238852 h 6482325"/>
                <a:gd name="connsiteX56" fmla="*/ 1740452 w 5409177"/>
                <a:gd name="connsiteY56" fmla="*/ 294867 h 6482325"/>
                <a:gd name="connsiteX57" fmla="*/ 1458686 w 5409177"/>
                <a:gd name="connsiteY57" fmla="*/ 375049 h 6482325"/>
                <a:gd name="connsiteX58" fmla="*/ 1183695 w 5409177"/>
                <a:gd name="connsiteY58" fmla="*/ 477366 h 6482325"/>
                <a:gd name="connsiteX59" fmla="*/ 916723 w 5409177"/>
                <a:gd name="connsiteY59" fmla="*/ 601140 h 6482325"/>
                <a:gd name="connsiteX60" fmla="*/ 410333 w 5409177"/>
                <a:gd name="connsiteY60" fmla="*/ 905154 h 6482325"/>
                <a:gd name="connsiteX61" fmla="*/ 290625 w 5409177"/>
                <a:gd name="connsiteY61" fmla="*/ 992677 h 6482325"/>
                <a:gd name="connsiteX62" fmla="*/ 290399 w 5409177"/>
                <a:gd name="connsiteY62" fmla="*/ 992902 h 6482325"/>
                <a:gd name="connsiteX63" fmla="*/ 290173 w 5409177"/>
                <a:gd name="connsiteY63" fmla="*/ 993128 h 6482325"/>
                <a:gd name="connsiteX64" fmla="*/ 241047 w 5409177"/>
                <a:gd name="connsiteY64" fmla="*/ 1030735 h 6482325"/>
                <a:gd name="connsiteX65" fmla="*/ 231109 w 5409177"/>
                <a:gd name="connsiteY65" fmla="*/ 1038527 h 6482325"/>
                <a:gd name="connsiteX66" fmla="*/ 173514 w 5409177"/>
                <a:gd name="connsiteY66" fmla="*/ 1084491 h 6482325"/>
                <a:gd name="connsiteX67" fmla="*/ 55330 w 5409177"/>
                <a:gd name="connsiteY67" fmla="*/ 1184549 h 6482325"/>
                <a:gd name="connsiteX68" fmla="*/ 0 w 5409177"/>
                <a:gd name="connsiteY68" fmla="*/ 1235015 h 6482325"/>
                <a:gd name="connsiteX69" fmla="*/ 0 w 5409177"/>
                <a:gd name="connsiteY69" fmla="*/ 836733 h 6482325"/>
                <a:gd name="connsiteX70" fmla="*/ 106314 w 5409177"/>
                <a:gd name="connsiteY70" fmla="*/ 740109 h 6482325"/>
                <a:gd name="connsiteX71" fmla="*/ 2168015 w 5409177"/>
                <a:gd name="connsiteY71" fmla="*/ 0 h 648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409177" h="6482325">
                  <a:moveTo>
                    <a:pt x="2168015" y="0"/>
                  </a:moveTo>
                  <a:cubicBezTo>
                    <a:pt x="3958108" y="0"/>
                    <a:pt x="5409177" y="1451070"/>
                    <a:pt x="5409177" y="3241163"/>
                  </a:cubicBezTo>
                  <a:cubicBezTo>
                    <a:pt x="5409177" y="5031256"/>
                    <a:pt x="3958108" y="6482325"/>
                    <a:pt x="2168015" y="6482325"/>
                  </a:cubicBezTo>
                  <a:cubicBezTo>
                    <a:pt x="1384849" y="6482325"/>
                    <a:pt x="666575" y="6204582"/>
                    <a:pt x="106314" y="5742217"/>
                  </a:cubicBezTo>
                  <a:lnTo>
                    <a:pt x="0" y="5645593"/>
                  </a:lnTo>
                  <a:lnTo>
                    <a:pt x="0" y="5278200"/>
                  </a:lnTo>
                  <a:lnTo>
                    <a:pt x="61824" y="5347778"/>
                  </a:lnTo>
                  <a:cubicBezTo>
                    <a:pt x="95675" y="5384339"/>
                    <a:pt x="129753" y="5419631"/>
                    <a:pt x="163802" y="5453397"/>
                  </a:cubicBezTo>
                  <a:cubicBezTo>
                    <a:pt x="308807" y="5596483"/>
                    <a:pt x="461379" y="5719015"/>
                    <a:pt x="617000" y="5817379"/>
                  </a:cubicBezTo>
                  <a:cubicBezTo>
                    <a:pt x="705087" y="5872603"/>
                    <a:pt x="786624" y="5917211"/>
                    <a:pt x="866580" y="5953688"/>
                  </a:cubicBezTo>
                  <a:lnTo>
                    <a:pt x="866806" y="5953801"/>
                  </a:lnTo>
                  <a:lnTo>
                    <a:pt x="867032" y="5953914"/>
                  </a:lnTo>
                  <a:cubicBezTo>
                    <a:pt x="948344" y="5992198"/>
                    <a:pt x="1036996" y="6026868"/>
                    <a:pt x="1130504" y="6056909"/>
                  </a:cubicBezTo>
                  <a:cubicBezTo>
                    <a:pt x="1216558" y="6084577"/>
                    <a:pt x="1309163" y="6108631"/>
                    <a:pt x="1405607" y="6128169"/>
                  </a:cubicBezTo>
                  <a:cubicBezTo>
                    <a:pt x="1449990" y="6136977"/>
                    <a:pt x="1497083" y="6144883"/>
                    <a:pt x="1545192" y="6151659"/>
                  </a:cubicBezTo>
                  <a:cubicBezTo>
                    <a:pt x="1590365" y="6157983"/>
                    <a:pt x="1637571" y="6163291"/>
                    <a:pt x="1685341" y="6167582"/>
                  </a:cubicBezTo>
                  <a:cubicBezTo>
                    <a:pt x="1776704" y="6175939"/>
                    <a:pt x="1871567" y="6180005"/>
                    <a:pt x="1975465" y="6180231"/>
                  </a:cubicBezTo>
                  <a:lnTo>
                    <a:pt x="1990033" y="6180231"/>
                  </a:lnTo>
                  <a:cubicBezTo>
                    <a:pt x="1996470" y="6180344"/>
                    <a:pt x="2002794" y="6180344"/>
                    <a:pt x="2009232" y="6180344"/>
                  </a:cubicBezTo>
                  <a:cubicBezTo>
                    <a:pt x="2024703" y="6180344"/>
                    <a:pt x="2036222" y="6180231"/>
                    <a:pt x="2046612" y="6179779"/>
                  </a:cubicBezTo>
                  <a:lnTo>
                    <a:pt x="2046951" y="6179779"/>
                  </a:lnTo>
                  <a:lnTo>
                    <a:pt x="2047290" y="6179779"/>
                  </a:lnTo>
                  <a:lnTo>
                    <a:pt x="2082412" y="6178876"/>
                  </a:lnTo>
                  <a:lnTo>
                    <a:pt x="2117760" y="6177068"/>
                  </a:lnTo>
                  <a:cubicBezTo>
                    <a:pt x="2157963" y="6175262"/>
                    <a:pt x="2200765" y="6171535"/>
                    <a:pt x="2256215" y="6164985"/>
                  </a:cubicBezTo>
                  <a:cubicBezTo>
                    <a:pt x="2436342" y="6142963"/>
                    <a:pt x="2616469" y="6094289"/>
                    <a:pt x="2791515" y="6020319"/>
                  </a:cubicBezTo>
                  <a:cubicBezTo>
                    <a:pt x="2871810" y="5986777"/>
                    <a:pt x="2954928" y="5945557"/>
                    <a:pt x="3045726" y="5894286"/>
                  </a:cubicBezTo>
                  <a:cubicBezTo>
                    <a:pt x="3123876" y="5850468"/>
                    <a:pt x="3204509" y="5800100"/>
                    <a:pt x="3292371" y="5740246"/>
                  </a:cubicBezTo>
                  <a:cubicBezTo>
                    <a:pt x="3364647" y="5691007"/>
                    <a:pt x="3441329" y="5635332"/>
                    <a:pt x="3533482" y="5565088"/>
                  </a:cubicBezTo>
                  <a:cubicBezTo>
                    <a:pt x="3573911" y="5534370"/>
                    <a:pt x="3614680" y="5502184"/>
                    <a:pt x="3652512" y="5472257"/>
                  </a:cubicBezTo>
                  <a:lnTo>
                    <a:pt x="3773915" y="5375135"/>
                  </a:lnTo>
                  <a:cubicBezTo>
                    <a:pt x="3842239" y="5320928"/>
                    <a:pt x="3911580" y="5267059"/>
                    <a:pt x="3978549" y="5214884"/>
                  </a:cubicBezTo>
                  <a:cubicBezTo>
                    <a:pt x="4071831" y="5142268"/>
                    <a:pt x="4168388" y="5067168"/>
                    <a:pt x="4260428" y="4992633"/>
                  </a:cubicBezTo>
                  <a:cubicBezTo>
                    <a:pt x="4447557" y="4841190"/>
                    <a:pt x="4582624" y="4718207"/>
                    <a:pt x="4698154" y="4594207"/>
                  </a:cubicBezTo>
                  <a:cubicBezTo>
                    <a:pt x="4768511" y="4518203"/>
                    <a:pt x="4827801" y="4446265"/>
                    <a:pt x="4879185" y="4374440"/>
                  </a:cubicBezTo>
                  <a:cubicBezTo>
                    <a:pt x="4937120" y="4292790"/>
                    <a:pt x="4983874" y="4214641"/>
                    <a:pt x="5022383" y="4135136"/>
                  </a:cubicBezTo>
                  <a:cubicBezTo>
                    <a:pt x="5102904" y="3970932"/>
                    <a:pt x="5153273" y="3790579"/>
                    <a:pt x="5172019" y="3599271"/>
                  </a:cubicBezTo>
                  <a:cubicBezTo>
                    <a:pt x="5176424" y="3553873"/>
                    <a:pt x="5179247" y="3505651"/>
                    <a:pt x="5180489" y="3456412"/>
                  </a:cubicBezTo>
                  <a:lnTo>
                    <a:pt x="5180602" y="3450878"/>
                  </a:lnTo>
                  <a:cubicBezTo>
                    <a:pt x="5180940" y="3428743"/>
                    <a:pt x="5181280" y="3406044"/>
                    <a:pt x="5180940" y="3382667"/>
                  </a:cubicBezTo>
                  <a:cubicBezTo>
                    <a:pt x="5180940" y="3375440"/>
                    <a:pt x="5180828" y="3368325"/>
                    <a:pt x="5180828" y="3361097"/>
                  </a:cubicBezTo>
                  <a:cubicBezTo>
                    <a:pt x="5180828" y="3343366"/>
                    <a:pt x="5180715" y="3325184"/>
                    <a:pt x="5180150" y="3307002"/>
                  </a:cubicBezTo>
                  <a:cubicBezTo>
                    <a:pt x="5178230" y="3204008"/>
                    <a:pt x="5173148" y="3102595"/>
                    <a:pt x="5165243" y="3005698"/>
                  </a:cubicBezTo>
                  <a:cubicBezTo>
                    <a:pt x="5147513" y="2795418"/>
                    <a:pt x="5117021" y="2594737"/>
                    <a:pt x="5074445" y="2409076"/>
                  </a:cubicBezTo>
                  <a:cubicBezTo>
                    <a:pt x="5027804" y="2206136"/>
                    <a:pt x="4966369" y="2012796"/>
                    <a:pt x="4891947" y="1834362"/>
                  </a:cubicBezTo>
                  <a:cubicBezTo>
                    <a:pt x="4872635" y="1787834"/>
                    <a:pt x="4852081" y="1741419"/>
                    <a:pt x="4831076" y="1696585"/>
                  </a:cubicBezTo>
                  <a:cubicBezTo>
                    <a:pt x="4810522" y="1653219"/>
                    <a:pt x="4787709" y="1607933"/>
                    <a:pt x="4763316" y="1561743"/>
                  </a:cubicBezTo>
                  <a:cubicBezTo>
                    <a:pt x="4717466" y="1475124"/>
                    <a:pt x="4665517" y="1388392"/>
                    <a:pt x="4608147" y="1303693"/>
                  </a:cubicBezTo>
                  <a:cubicBezTo>
                    <a:pt x="4496457" y="1136666"/>
                    <a:pt x="4366133" y="983303"/>
                    <a:pt x="4221015" y="848123"/>
                  </a:cubicBezTo>
                  <a:cubicBezTo>
                    <a:pt x="4147721" y="780364"/>
                    <a:pt x="4070137" y="716783"/>
                    <a:pt x="3990632" y="659413"/>
                  </a:cubicBezTo>
                  <a:cubicBezTo>
                    <a:pt x="3906159" y="599220"/>
                    <a:pt x="3821459" y="546367"/>
                    <a:pt x="3738680" y="502098"/>
                  </a:cubicBezTo>
                  <a:cubicBezTo>
                    <a:pt x="3569281" y="410397"/>
                    <a:pt x="3384411" y="338797"/>
                    <a:pt x="3189150" y="289220"/>
                  </a:cubicBezTo>
                  <a:cubicBezTo>
                    <a:pt x="3095868" y="265504"/>
                    <a:pt x="2999085" y="246532"/>
                    <a:pt x="2901398" y="232867"/>
                  </a:cubicBezTo>
                  <a:cubicBezTo>
                    <a:pt x="2806422" y="219654"/>
                    <a:pt x="2708848" y="211184"/>
                    <a:pt x="2611162" y="207570"/>
                  </a:cubicBezTo>
                  <a:cubicBezTo>
                    <a:pt x="2569151" y="205763"/>
                    <a:pt x="2526575" y="204860"/>
                    <a:pt x="2484451" y="204860"/>
                  </a:cubicBezTo>
                  <a:cubicBezTo>
                    <a:pt x="2333912" y="204860"/>
                    <a:pt x="2179985" y="216266"/>
                    <a:pt x="2027414" y="238852"/>
                  </a:cubicBezTo>
                  <a:cubicBezTo>
                    <a:pt x="1928146" y="254098"/>
                    <a:pt x="1831589" y="272958"/>
                    <a:pt x="1740452" y="294867"/>
                  </a:cubicBezTo>
                  <a:cubicBezTo>
                    <a:pt x="1642427" y="318808"/>
                    <a:pt x="1547563" y="345799"/>
                    <a:pt x="1458686" y="375049"/>
                  </a:cubicBezTo>
                  <a:cubicBezTo>
                    <a:pt x="1365742" y="405541"/>
                    <a:pt x="1273251" y="439985"/>
                    <a:pt x="1183695" y="477366"/>
                  </a:cubicBezTo>
                  <a:cubicBezTo>
                    <a:pt x="1093801" y="515085"/>
                    <a:pt x="1004019" y="556757"/>
                    <a:pt x="916723" y="601140"/>
                  </a:cubicBezTo>
                  <a:cubicBezTo>
                    <a:pt x="741226" y="690469"/>
                    <a:pt x="570810" y="792673"/>
                    <a:pt x="410333" y="905154"/>
                  </a:cubicBezTo>
                  <a:cubicBezTo>
                    <a:pt x="377244" y="928531"/>
                    <a:pt x="333765" y="959587"/>
                    <a:pt x="290625" y="992677"/>
                  </a:cubicBezTo>
                  <a:lnTo>
                    <a:pt x="290399" y="992902"/>
                  </a:lnTo>
                  <a:lnTo>
                    <a:pt x="290173" y="993128"/>
                  </a:lnTo>
                  <a:cubicBezTo>
                    <a:pt x="273685" y="1005325"/>
                    <a:pt x="257084" y="1018199"/>
                    <a:pt x="241047" y="1030735"/>
                  </a:cubicBezTo>
                  <a:lnTo>
                    <a:pt x="231109" y="1038527"/>
                  </a:lnTo>
                  <a:cubicBezTo>
                    <a:pt x="210217" y="1054451"/>
                    <a:pt x="190341" y="1070713"/>
                    <a:pt x="173514" y="1084491"/>
                  </a:cubicBezTo>
                  <a:cubicBezTo>
                    <a:pt x="131729" y="1118710"/>
                    <a:pt x="92513" y="1151912"/>
                    <a:pt x="55330" y="1184549"/>
                  </a:cubicBezTo>
                  <a:lnTo>
                    <a:pt x="0" y="1235015"/>
                  </a:lnTo>
                  <a:lnTo>
                    <a:pt x="0" y="836733"/>
                  </a:lnTo>
                  <a:lnTo>
                    <a:pt x="106314" y="740109"/>
                  </a:lnTo>
                  <a:cubicBezTo>
                    <a:pt x="666575" y="277744"/>
                    <a:pt x="1384849" y="0"/>
                    <a:pt x="216801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9C770CC-D8EE-C682-6BF5-9674EE40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pPr marL="7938"/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TRADE MARK </a:t>
            </a:r>
            <a:r>
              <a:rPr lang="en-GB" sz="3600" b="1" dirty="0">
                <a:solidFill>
                  <a:schemeClr val="tx2"/>
                </a:solidFill>
                <a:latin typeface="+mn-lt"/>
              </a:rPr>
              <a:t>CANCELLATION</a:t>
            </a:r>
            <a:r>
              <a:rPr lang="en-GB" sz="36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="" xmlns:a16="http://schemas.microsoft.com/office/drawing/2014/main" id="{54405669-CB36-F6CF-1234-D2DBCB78F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506" y="2641475"/>
            <a:ext cx="4884294" cy="161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>
                <a:solidFill>
                  <a:schemeClr val="tx2"/>
                </a:solidFill>
              </a:rPr>
              <a:t>Final Decision</a:t>
            </a:r>
          </a:p>
          <a:p>
            <a:pPr marL="0" indent="0">
              <a:buNone/>
            </a:pPr>
            <a:r>
              <a:rPr lang="en-GB" sz="3000" dirty="0">
                <a:solidFill>
                  <a:schemeClr val="tx2"/>
                </a:solidFill>
              </a:rPr>
              <a:t>The Cancellation shall apply as of </a:t>
            </a:r>
            <a:r>
              <a:rPr lang="en-GB" sz="3000" dirty="0" smtClean="0">
                <a:solidFill>
                  <a:schemeClr val="tx2"/>
                </a:solidFill>
              </a:rPr>
              <a:t>trade mark </a:t>
            </a:r>
            <a:r>
              <a:rPr lang="en-GB" sz="3000" dirty="0">
                <a:solidFill>
                  <a:schemeClr val="tx2"/>
                </a:solidFill>
              </a:rPr>
              <a:t>submission </a:t>
            </a:r>
          </a:p>
        </p:txBody>
      </p:sp>
      <p:pic>
        <p:nvPicPr>
          <p:cNvPr id="14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7FBF2E80-1887-CD41-97D5-96A1EACF69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15" name="Εικόνα 4">
            <a:extLst>
              <a:ext uri="{FF2B5EF4-FFF2-40B4-BE49-F238E27FC236}">
                <a16:creationId xmlns="" xmlns:a16="http://schemas.microsoft.com/office/drawing/2014/main" id="{EB21CDD4-A51B-FC4C-B228-DAC6E3F90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365A976-F266-B8F7-6D04-0240D978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9" y="1565169"/>
            <a:ext cx="10515600" cy="1459427"/>
          </a:xfrm>
        </p:spPr>
        <p:txBody>
          <a:bodyPr>
            <a:normAutofit/>
          </a:bodyPr>
          <a:lstStyle/>
          <a:p>
            <a:pPr algn="ctr"/>
            <a:r>
              <a:rPr lang="en-GB" sz="3500" b="1">
                <a:solidFill>
                  <a:schemeClr val="tx2"/>
                </a:solidFill>
                <a:latin typeface="+mn-lt"/>
              </a:rPr>
              <a:t>PROCEDURE FOR THE CANCELLATION APPLICATION (revocation and invalidity)</a:t>
            </a:r>
          </a:p>
        </p:txBody>
      </p:sp>
      <p:graphicFrame>
        <p:nvGraphicFramePr>
          <p:cNvPr id="9" name="Θέση περιεχομένου 2">
            <a:extLst>
              <a:ext uri="{FF2B5EF4-FFF2-40B4-BE49-F238E27FC236}">
                <a16:creationId xmlns="" xmlns:a16="http://schemas.microsoft.com/office/drawing/2014/main" id="{8F80FB22-3600-CB2A-34EB-6E79AA2D2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900497"/>
              </p:ext>
            </p:extLst>
          </p:nvPr>
        </p:nvGraphicFramePr>
        <p:xfrm>
          <a:off x="3038902" y="3317693"/>
          <a:ext cx="5963194" cy="265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98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22AD543-C04B-71B5-5A90-3957A1ED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60" y="1398318"/>
            <a:ext cx="12252960" cy="890953"/>
          </a:xfrm>
        </p:spPr>
        <p:txBody>
          <a:bodyPr/>
          <a:lstStyle/>
          <a:p>
            <a:pPr algn="ctr"/>
            <a:r>
              <a:rPr lang="en-GB" b="1">
                <a:solidFill>
                  <a:schemeClr val="tx2"/>
                </a:solidFill>
                <a:latin typeface="+mn-lt"/>
              </a:rPr>
              <a:t>FEE - LEGAL REPRESENTATION</a:t>
            </a:r>
          </a:p>
        </p:txBody>
      </p:sp>
      <p:graphicFrame>
        <p:nvGraphicFramePr>
          <p:cNvPr id="8" name="Θέση περιεχομένου 2">
            <a:extLst>
              <a:ext uri="{FF2B5EF4-FFF2-40B4-BE49-F238E27FC236}">
                <a16:creationId xmlns="" xmlns:a16="http://schemas.microsoft.com/office/drawing/2014/main" id="{C550B60E-1709-A4CB-CAA9-D92FD2EB9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223924"/>
              </p:ext>
            </p:extLst>
          </p:nvPr>
        </p:nvGraphicFramePr>
        <p:xfrm>
          <a:off x="1255123" y="2535065"/>
          <a:ext cx="9681754" cy="368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588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C8908E2-EE49-44D2-9428-A28D2312A8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553B86A-3688-4590-934F-8CD074A9BF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6F036222-7F97-43EF-AF1A-2B06BAC900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EC638B7-C55E-4E8E-ABDC-CBD417F0D2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7159AC2-C98F-4C93-B774-B19EE1BEBD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ED888B23-07FA-482A-96DF-47E31AF1A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990600"/>
            <a:ext cx="11734802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Τίτλος 4">
            <a:extLst>
              <a:ext uri="{FF2B5EF4-FFF2-40B4-BE49-F238E27FC236}">
                <a16:creationId xmlns="" xmlns:a16="http://schemas.microsoft.com/office/drawing/2014/main" id="{90645CFD-A06B-6128-8A08-F5587AAD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7" y="3054960"/>
            <a:ext cx="10432869" cy="1216153"/>
          </a:xfrm>
        </p:spPr>
        <p:txBody>
          <a:bodyPr anchor="t">
            <a:normAutofit/>
          </a:bodyPr>
          <a:lstStyle/>
          <a:p>
            <a:pPr algn="ctr"/>
            <a:r>
              <a:rPr lang="en-GB" sz="4000" b="1">
                <a:solidFill>
                  <a:schemeClr val="tx2"/>
                </a:solidFill>
                <a:latin typeface="+mn-lt"/>
              </a:rPr>
              <a:t> MAIN CHANGES introduced by the NEW LAW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5FF2D72E-9EF8-C06C-9219-0EA5B42F9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469" y="3775813"/>
            <a:ext cx="8412479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200" dirty="0">
              <a:solidFill>
                <a:schemeClr val="tx1">
                  <a:alpha val="55000"/>
                </a:schemeClr>
              </a:solidFill>
              <a:latin typeface="+mj-lt"/>
            </a:endParaRPr>
          </a:p>
          <a:p>
            <a:pPr algn="ctr">
              <a:buClr>
                <a:schemeClr val="accent1">
                  <a:lumMod val="50000"/>
                </a:schemeClr>
              </a:buClr>
              <a:buSzPct val="85000"/>
            </a:pPr>
            <a:r>
              <a:rPr lang="en-GB" sz="2200" b="1">
                <a:solidFill>
                  <a:schemeClr val="tx1">
                    <a:alpha val="55000"/>
                  </a:schemeClr>
                </a:solidFill>
                <a:latin typeface="+mj-lt"/>
              </a:rPr>
              <a:t>OBJECTION REQUIRES PROOF OF USE IN ALL PROCEEDINGS</a:t>
            </a:r>
          </a:p>
          <a:p>
            <a:pPr algn="ctr">
              <a:buClr>
                <a:schemeClr val="accent1">
                  <a:lumMod val="50000"/>
                </a:schemeClr>
              </a:buClr>
              <a:buSzPct val="85000"/>
            </a:pPr>
            <a:r>
              <a:rPr lang="en-GB" sz="2200" b="1">
                <a:solidFill>
                  <a:schemeClr val="tx1">
                    <a:alpha val="55000"/>
                  </a:schemeClr>
                </a:solidFill>
                <a:latin typeface="+mj-lt"/>
              </a:rPr>
              <a:t>COMPETENCE NOW BELONGS TO CIVIL COURTS</a:t>
            </a:r>
          </a:p>
          <a:p>
            <a:pPr algn="ctr"/>
            <a:endParaRPr lang="el-GR" sz="1500" b="1" dirty="0">
              <a:solidFill>
                <a:schemeClr val="tx1">
                  <a:alpha val="55000"/>
                </a:schemeClr>
              </a:solidFill>
            </a:endParaRPr>
          </a:p>
          <a:p>
            <a:endParaRPr lang="el-GR" sz="1500" dirty="0">
              <a:solidFill>
                <a:schemeClr val="tx1">
                  <a:alpha val="55000"/>
                </a:schemeClr>
              </a:solidFill>
            </a:endParaRPr>
          </a:p>
          <a:p>
            <a:endParaRPr lang="el-GR" sz="15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12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155393F7-0805-3D48-9E2C-5899DE6EA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351136"/>
            <a:ext cx="2615562" cy="713224"/>
          </a:xfrm>
          <a:prstGeom prst="rect">
            <a:avLst/>
          </a:prstGeom>
        </p:spPr>
      </p:pic>
      <p:pic>
        <p:nvPicPr>
          <p:cNvPr id="14" name="Εικόνα 4">
            <a:extLst>
              <a:ext uri="{FF2B5EF4-FFF2-40B4-BE49-F238E27FC236}">
                <a16:creationId xmlns="" xmlns:a16="http://schemas.microsoft.com/office/drawing/2014/main" id="{BCBA0B8F-25F0-8548-8218-D04B6C024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324159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3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0C10B94-F685-A148-82A9-7BD2EC9F0254}"/>
              </a:ext>
            </a:extLst>
          </p:cNvPr>
          <p:cNvSpPr/>
          <p:nvPr/>
        </p:nvSpPr>
        <p:spPr>
          <a:xfrm>
            <a:off x="0" y="-100668"/>
            <a:ext cx="12192000" cy="107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380196" y="3152001"/>
            <a:ext cx="7425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latin typeface="Murecho" panose="020B0003020204020204" pitchFamily="34" charset="-128"/>
                <a:ea typeface="Murecho" panose="020B0003020204020204" pitchFamily="34" charset="-128"/>
                <a:cs typeface="Murecho" panose="020B0003020204020204" pitchFamily="34" charset="-128"/>
              </a:rPr>
              <a:t>Thank you</a:t>
            </a:r>
          </a:p>
        </p:txBody>
      </p:sp>
      <p:pic>
        <p:nvPicPr>
          <p:cNvPr id="12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AA3099F2-FDBE-0C4B-8E22-B37DA1422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13" name="Εικόνα 4">
            <a:extLst>
              <a:ext uri="{FF2B5EF4-FFF2-40B4-BE49-F238E27FC236}">
                <a16:creationId xmlns="" xmlns:a16="http://schemas.microsoft.com/office/drawing/2014/main" id="{25E2A7AA-1C8B-2C4F-B0C6-B0CA12DA9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  <p:sp>
        <p:nvSpPr>
          <p:cNvPr id="14" name="TextBox 16">
            <a:extLst>
              <a:ext uri="{FF2B5EF4-FFF2-40B4-BE49-F238E27FC236}">
                <a16:creationId xmlns="" xmlns:a16="http://schemas.microsoft.com/office/drawing/2014/main" id="{FB1B5327-AB20-8B4B-B089-041F080EC16E}"/>
              </a:ext>
            </a:extLst>
          </p:cNvPr>
          <p:cNvSpPr txBox="1"/>
          <p:nvPr/>
        </p:nvSpPr>
        <p:spPr>
          <a:xfrm>
            <a:off x="10490157" y="5972693"/>
            <a:ext cx="12141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>
                <a:solidFill>
                  <a:schemeClr val="tx2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www.obi.gr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="" xmlns:a16="http://schemas.microsoft.com/office/drawing/2014/main" id="{1CAE54B1-7882-2E44-AD54-FA28697BD5FC}"/>
              </a:ext>
            </a:extLst>
          </p:cNvPr>
          <p:cNvSpPr/>
          <p:nvPr/>
        </p:nvSpPr>
        <p:spPr>
          <a:xfrm>
            <a:off x="172301" y="5854557"/>
            <a:ext cx="25112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b="1">
                <a:solidFill>
                  <a:schemeClr val="tx2"/>
                </a:solidFill>
                <a:latin typeface="+mj-lt"/>
              </a:rPr>
              <a:t>Τ.</a:t>
            </a:r>
            <a:r>
              <a:rPr lang="en-GB" sz="1500">
                <a:solidFill>
                  <a:schemeClr val="tx2"/>
                </a:solidFill>
                <a:latin typeface="+mj-lt"/>
              </a:rPr>
              <a:t> 211 109 7917</a:t>
            </a:r>
          </a:p>
          <a:p>
            <a:pPr algn="ctr"/>
            <a:r>
              <a:rPr lang="en-GB" sz="1500" b="1">
                <a:solidFill>
                  <a:schemeClr val="tx2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email:</a:t>
            </a:r>
            <a:r>
              <a:rPr lang="en-GB" sz="1500">
                <a:solidFill>
                  <a:schemeClr val="tx2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info@obi.gr</a:t>
            </a:r>
          </a:p>
          <a:p>
            <a:pPr algn="ctr"/>
            <a:endParaRPr lang="el-GR" sz="9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="" xmlns:a16="http://schemas.microsoft.com/office/drawing/2014/main" id="{FD5EBD1D-3AED-394A-9289-C77ABA8A23F0}"/>
              </a:ext>
            </a:extLst>
          </p:cNvPr>
          <p:cNvSpPr/>
          <p:nvPr/>
        </p:nvSpPr>
        <p:spPr>
          <a:xfrm>
            <a:off x="4495110" y="5756998"/>
            <a:ext cx="358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i="1">
                <a:solidFill>
                  <a:schemeClr val="tx2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G. Stavroulaki 5</a:t>
            </a:r>
          </a:p>
          <a:p>
            <a:pPr algn="ctr"/>
            <a:r>
              <a:rPr lang="en-GB" sz="2000" i="1">
                <a:solidFill>
                  <a:schemeClr val="tx2"/>
                </a:solidFill>
                <a:latin typeface="+mj-lt"/>
                <a:ea typeface="Murecho" panose="020B0003020204020204" pitchFamily="34" charset="-128"/>
                <a:cs typeface="Murecho" panose="020B0003020204020204" pitchFamily="34" charset="-128"/>
              </a:rPr>
              <a:t> 151 25 Paradeisos Amarousiou</a:t>
            </a:r>
          </a:p>
        </p:txBody>
      </p:sp>
    </p:spTree>
    <p:extLst>
      <p:ext uri="{BB962C8B-B14F-4D97-AF65-F5344CB8AC3E}">
        <p14:creationId xmlns:p14="http://schemas.microsoft.com/office/powerpoint/2010/main" val="244382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7E291DF2-8DD6-DE45-8193-B11FAC3A3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r="26782" b="38216"/>
          <a:stretch/>
        </p:blipFill>
        <p:spPr>
          <a:xfrm>
            <a:off x="0" y="1114866"/>
            <a:ext cx="12192000" cy="574313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1B12A3A-B110-DE63-F837-D4D13888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04718"/>
            <a:ext cx="11071534" cy="2852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L.  4679/2020:   </a:t>
            </a:r>
            <a:b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800" b="1" i="1" dirty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en-GB" sz="4800" b="1" i="1" dirty="0" smtClean="0">
                <a:solidFill>
                  <a:schemeClr val="accent1">
                    <a:lumMod val="75000"/>
                  </a:schemeClr>
                </a:solidFill>
              </a:rPr>
              <a:t>Trade Marks</a:t>
            </a:r>
            <a:endParaRPr lang="en-GB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A179365C-18AD-B2A2-54C5-139D884FC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2164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l-GR" dirty="0">
              <a:solidFill>
                <a:schemeClr val="tx2"/>
              </a:solidFill>
            </a:endParaRPr>
          </a:p>
          <a:p>
            <a:pPr algn="ctr"/>
            <a:r>
              <a:rPr lang="en-GB" dirty="0">
                <a:solidFill>
                  <a:schemeClr val="tx2"/>
                </a:solidFill>
              </a:rPr>
              <a:t> Articles 50, 50, 52: 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Trade mark </a:t>
            </a:r>
            <a:r>
              <a:rPr lang="en-GB" dirty="0">
                <a:solidFill>
                  <a:schemeClr val="tx2"/>
                </a:solidFill>
              </a:rPr>
              <a:t>cancellation (revocation and invalidity)           </a:t>
            </a:r>
          </a:p>
        </p:txBody>
      </p:sp>
    </p:spTree>
    <p:extLst>
      <p:ext uri="{BB962C8B-B14F-4D97-AF65-F5344CB8AC3E}">
        <p14:creationId xmlns:p14="http://schemas.microsoft.com/office/powerpoint/2010/main" val="75904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3" name="Rectangle 3078">
            <a:extLst>
              <a:ext uri="{FF2B5EF4-FFF2-40B4-BE49-F238E27FC236}">
                <a16:creationId xmlns="" xmlns:a16="http://schemas.microsoft.com/office/drawing/2014/main" id="{6B92FAF7-0AD3-4B47-9111-D0E9CD79E2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4" name="Group 3080">
            <a:extLst>
              <a:ext uri="{FF2B5EF4-FFF2-40B4-BE49-F238E27FC236}">
                <a16:creationId xmlns="" xmlns:a16="http://schemas.microsoft.com/office/drawing/2014/main" id="{D6A77139-BADB-4B2C-BD41-B67A4D37D7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3115" name="Freeform: Shape 3081">
              <a:extLst>
                <a:ext uri="{FF2B5EF4-FFF2-40B4-BE49-F238E27FC236}">
                  <a16:creationId xmlns="" xmlns:a16="http://schemas.microsoft.com/office/drawing/2014/main" id="{DAC7B25D-E1A6-459A-B45A-1912B0CD95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116" name="Freeform: Shape 3082">
              <a:extLst>
                <a:ext uri="{FF2B5EF4-FFF2-40B4-BE49-F238E27FC236}">
                  <a16:creationId xmlns="" xmlns:a16="http://schemas.microsoft.com/office/drawing/2014/main" id="{920A7C7E-00F6-490C-A8E7-5167EA6A4B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117" name="Freeform: Shape 3083">
              <a:extLst>
                <a:ext uri="{FF2B5EF4-FFF2-40B4-BE49-F238E27FC236}">
                  <a16:creationId xmlns="" xmlns:a16="http://schemas.microsoft.com/office/drawing/2014/main" id="{2E166FC5-8F23-41C3-879A-BFF8D5B705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118" name="Freeform: Shape 3084">
              <a:extLst>
                <a:ext uri="{FF2B5EF4-FFF2-40B4-BE49-F238E27FC236}">
                  <a16:creationId xmlns="" xmlns:a16="http://schemas.microsoft.com/office/drawing/2014/main" id="{5C727C6A-DB0B-482E-B0E4-4F035FC023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19" name="Group 3086">
            <a:extLst>
              <a:ext uri="{FF2B5EF4-FFF2-40B4-BE49-F238E27FC236}">
                <a16:creationId xmlns="" xmlns:a16="http://schemas.microsoft.com/office/drawing/2014/main" id="{2786ABD8-AB9F-46F2-A7D9-36F1F7338C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3120" name="Freeform: Shape 3087">
              <a:extLst>
                <a:ext uri="{FF2B5EF4-FFF2-40B4-BE49-F238E27FC236}">
                  <a16:creationId xmlns="" xmlns:a16="http://schemas.microsoft.com/office/drawing/2014/main" id="{DB26E49F-E19A-487B-A8A4-A26128CFDC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1" name="Freeform: Shape 3088">
              <a:extLst>
                <a:ext uri="{FF2B5EF4-FFF2-40B4-BE49-F238E27FC236}">
                  <a16:creationId xmlns="" xmlns:a16="http://schemas.microsoft.com/office/drawing/2014/main" id="{58E67742-7BE5-458C-BC8D-9EE8557636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2" name="Freeform: Shape 3089">
              <a:extLst>
                <a:ext uri="{FF2B5EF4-FFF2-40B4-BE49-F238E27FC236}">
                  <a16:creationId xmlns="" xmlns:a16="http://schemas.microsoft.com/office/drawing/2014/main" id="{EB03BE98-6C07-41CD-ACA9-5244A3DA10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3" name="Freeform: Shape 3090">
              <a:extLst>
                <a:ext uri="{FF2B5EF4-FFF2-40B4-BE49-F238E27FC236}">
                  <a16:creationId xmlns="" xmlns:a16="http://schemas.microsoft.com/office/drawing/2014/main" id="{D13CCE92-2C5E-48BC-9713-FBEEDBAE61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96D7C22-44D1-15F7-C0CB-F19A0CB9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990" y="1609442"/>
            <a:ext cx="7353277" cy="1454051"/>
          </a:xfrm>
        </p:spPr>
        <p:txBody>
          <a:bodyPr anchor="b">
            <a:noAutofit/>
          </a:bodyPr>
          <a:lstStyle/>
          <a:p>
            <a:pPr algn="ctr"/>
            <a:r>
              <a:rPr lang="en-GB" sz="4000" b="1">
                <a:solidFill>
                  <a:schemeClr val="tx2"/>
                </a:solidFill>
                <a:latin typeface="+mn-lt"/>
              </a:rPr>
              <a:t>CANCELLATION APPLICATION (due to revocation or invalidity)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8F5A570-C024-3BD9-9D7A-FAD976F5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991" y="2469414"/>
            <a:ext cx="7635321" cy="3639289"/>
          </a:xfrm>
        </p:spPr>
        <p:txBody>
          <a:bodyPr anchor="ctr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3000" dirty="0">
                <a:solidFill>
                  <a:schemeClr val="tx2"/>
                </a:solidFill>
              </a:rPr>
              <a:t>The application is filed at the </a:t>
            </a:r>
            <a:r>
              <a:rPr lang="en-GB" sz="3000" dirty="0" smtClean="0">
                <a:solidFill>
                  <a:schemeClr val="tx2"/>
                </a:solidFill>
              </a:rPr>
              <a:t>Trade Mark </a:t>
            </a:r>
            <a:r>
              <a:rPr lang="en-GB" sz="3000" dirty="0">
                <a:solidFill>
                  <a:schemeClr val="tx2"/>
                </a:solidFill>
              </a:rPr>
              <a:t>Service of the OBI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3000" dirty="0">
                <a:solidFill>
                  <a:schemeClr val="tx2"/>
                </a:solidFill>
              </a:rPr>
              <a:t>Is examined by the </a:t>
            </a:r>
            <a:r>
              <a:rPr lang="en-GB" sz="3000" dirty="0" smtClean="0">
                <a:solidFill>
                  <a:schemeClr val="tx2"/>
                </a:solidFill>
              </a:rPr>
              <a:t>Trade Mark </a:t>
            </a:r>
            <a:r>
              <a:rPr lang="en-GB" sz="3000" dirty="0">
                <a:solidFill>
                  <a:schemeClr val="tx2"/>
                </a:solidFill>
              </a:rPr>
              <a:t>Administrative Committee</a:t>
            </a:r>
          </a:p>
        </p:txBody>
      </p:sp>
      <p:pic>
        <p:nvPicPr>
          <p:cNvPr id="17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ED2D058F-7EB1-184A-9DF3-88A06FDC6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18" name="Εικόνα 4">
            <a:extLst>
              <a:ext uri="{FF2B5EF4-FFF2-40B4-BE49-F238E27FC236}">
                <a16:creationId xmlns="" xmlns:a16="http://schemas.microsoft.com/office/drawing/2014/main" id="{AD43953F-D91E-6343-9EC2-54726905E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3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25732B3-26DA-40DA-2605-26EA2A81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838"/>
            <a:ext cx="10515600" cy="1752600"/>
          </a:xfrm>
        </p:spPr>
        <p:txBody>
          <a:bodyPr/>
          <a:lstStyle/>
          <a:p>
            <a:pPr algn="ctr"/>
            <a:r>
              <a:rPr lang="en-GB">
                <a:solidFill>
                  <a:schemeClr val="tx2"/>
                </a:solidFill>
              </a:rPr>
              <a:t>GROUNDS FOR CANCELLATION DUE TO REVOCATION</a:t>
            </a:r>
          </a:p>
        </p:txBody>
      </p:sp>
      <p:graphicFrame>
        <p:nvGraphicFramePr>
          <p:cNvPr id="4100" name="Θέση περιεχομένου 2">
            <a:extLst>
              <a:ext uri="{FF2B5EF4-FFF2-40B4-BE49-F238E27FC236}">
                <a16:creationId xmlns="" xmlns:a16="http://schemas.microsoft.com/office/drawing/2014/main" id="{F7C28F54-7F53-1F24-A870-2C30337B0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628758"/>
              </p:ext>
            </p:extLst>
          </p:nvPr>
        </p:nvGraphicFramePr>
        <p:xfrm>
          <a:off x="838200" y="3258105"/>
          <a:ext cx="10515600" cy="291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10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FEDA996-5744-4A88-B0DD-EC49C6D87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5581" y="804672"/>
            <a:ext cx="4977975" cy="1979514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BD466F8-64FB-4944-BC45-C2ED33C758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1829D23-8396-4D91-BFAA-40924F31D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317B19D-7906-41CF-A544-B1E81CE69F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9221" y="69891"/>
            <a:ext cx="5409178" cy="6482325"/>
            <a:chOff x="-19221" y="69891"/>
            <a:chExt cx="5409178" cy="6482325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B974EF1-A734-4E6A-8BF5-794FDA9515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31851"/>
              <a:ext cx="5380971" cy="6158554"/>
            </a:xfrm>
            <a:custGeom>
              <a:avLst/>
              <a:gdLst>
                <a:gd name="connsiteX0" fmla="*/ 2369925 w 5380971"/>
                <a:gd name="connsiteY0" fmla="*/ 1452 h 6158554"/>
                <a:gd name="connsiteX1" fmla="*/ 2674292 w 5380971"/>
                <a:gd name="connsiteY1" fmla="*/ 5969 h 6158554"/>
                <a:gd name="connsiteX2" fmla="*/ 3277239 w 5380971"/>
                <a:gd name="connsiteY2" fmla="*/ 99590 h 6158554"/>
                <a:gd name="connsiteX3" fmla="*/ 3850935 w 5380971"/>
                <a:gd name="connsiteY3" fmla="*/ 316872 h 6158554"/>
                <a:gd name="connsiteX4" fmla="*/ 4359245 w 5380971"/>
                <a:gd name="connsiteY4" fmla="*/ 662333 h 6158554"/>
                <a:gd name="connsiteX5" fmla="*/ 4765689 w 5380971"/>
                <a:gd name="connsiteY5" fmla="*/ 1120048 h 6158554"/>
                <a:gd name="connsiteX6" fmla="*/ 4809507 w 5380971"/>
                <a:gd name="connsiteY6" fmla="*/ 1182613 h 6158554"/>
                <a:gd name="connsiteX7" fmla="*/ 4851517 w 5380971"/>
                <a:gd name="connsiteY7" fmla="*/ 1246306 h 6158554"/>
                <a:gd name="connsiteX8" fmla="*/ 4892286 w 5380971"/>
                <a:gd name="connsiteY8" fmla="*/ 1310678 h 6158554"/>
                <a:gd name="connsiteX9" fmla="*/ 4931587 w 5380971"/>
                <a:gd name="connsiteY9" fmla="*/ 1375953 h 6158554"/>
                <a:gd name="connsiteX10" fmla="*/ 5075124 w 5380971"/>
                <a:gd name="connsiteY10" fmla="*/ 1644507 h 6158554"/>
                <a:gd name="connsiteX11" fmla="*/ 5271626 w 5380971"/>
                <a:gd name="connsiteY11" fmla="*/ 2218203 h 6158554"/>
                <a:gd name="connsiteX12" fmla="*/ 5317703 w 5380971"/>
                <a:gd name="connsiteY12" fmla="*/ 2516684 h 6158554"/>
                <a:gd name="connsiteX13" fmla="*/ 5347630 w 5380971"/>
                <a:gd name="connsiteY13" fmla="*/ 2815391 h 6158554"/>
                <a:gd name="connsiteX14" fmla="*/ 5371458 w 5380971"/>
                <a:gd name="connsiteY14" fmla="*/ 3114097 h 6158554"/>
                <a:gd name="connsiteX15" fmla="*/ 5376315 w 5380971"/>
                <a:gd name="connsiteY15" fmla="*/ 3188971 h 6158554"/>
                <a:gd name="connsiteX16" fmla="*/ 5378461 w 5380971"/>
                <a:gd name="connsiteY16" fmla="*/ 3227481 h 6158554"/>
                <a:gd name="connsiteX17" fmla="*/ 5380041 w 5380971"/>
                <a:gd name="connsiteY17" fmla="*/ 3266669 h 6158554"/>
                <a:gd name="connsiteX18" fmla="*/ 5377896 w 5380971"/>
                <a:gd name="connsiteY18" fmla="*/ 3424548 h 6158554"/>
                <a:gd name="connsiteX19" fmla="*/ 5217080 w 5380971"/>
                <a:gd name="connsiteY19" fmla="*/ 4044661 h 6158554"/>
                <a:gd name="connsiteX20" fmla="*/ 4859649 w 5380971"/>
                <a:gd name="connsiteY20" fmla="*/ 4571265 h 6158554"/>
                <a:gd name="connsiteX21" fmla="*/ 4641802 w 5380971"/>
                <a:gd name="connsiteY21" fmla="*/ 4790806 h 6158554"/>
                <a:gd name="connsiteX22" fmla="*/ 4414695 w 5380971"/>
                <a:gd name="connsiteY22" fmla="*/ 4990358 h 6158554"/>
                <a:gd name="connsiteX23" fmla="*/ 3953365 w 5380971"/>
                <a:gd name="connsiteY23" fmla="*/ 5349935 h 6158554"/>
                <a:gd name="connsiteX24" fmla="*/ 3837271 w 5380971"/>
                <a:gd name="connsiteY24" fmla="*/ 5437683 h 6158554"/>
                <a:gd name="connsiteX25" fmla="*/ 3718014 w 5380971"/>
                <a:gd name="connsiteY25" fmla="*/ 5525996 h 6158554"/>
                <a:gd name="connsiteX26" fmla="*/ 3595821 w 5380971"/>
                <a:gd name="connsiteY26" fmla="*/ 5613180 h 6158554"/>
                <a:gd name="connsiteX27" fmla="*/ 3469788 w 5380971"/>
                <a:gd name="connsiteY27" fmla="*/ 5697880 h 6158554"/>
                <a:gd name="connsiteX28" fmla="*/ 3205188 w 5380971"/>
                <a:gd name="connsiteY28" fmla="*/ 5856889 h 6158554"/>
                <a:gd name="connsiteX29" fmla="*/ 2920598 w 5380971"/>
                <a:gd name="connsiteY29" fmla="*/ 5992069 h 6158554"/>
                <a:gd name="connsiteX30" fmla="*/ 2301276 w 5380971"/>
                <a:gd name="connsiteY30" fmla="*/ 6147577 h 6158554"/>
                <a:gd name="connsiteX31" fmla="*/ 2141815 w 5380971"/>
                <a:gd name="connsiteY31" fmla="*/ 6157628 h 6158554"/>
                <a:gd name="connsiteX32" fmla="*/ 2101950 w 5380971"/>
                <a:gd name="connsiteY32" fmla="*/ 6158531 h 6158554"/>
                <a:gd name="connsiteX33" fmla="*/ 2062198 w 5380971"/>
                <a:gd name="connsiteY33" fmla="*/ 6158306 h 6158554"/>
                <a:gd name="connsiteX34" fmla="*/ 2022558 w 5380971"/>
                <a:gd name="connsiteY34" fmla="*/ 6157853 h 6158554"/>
                <a:gd name="connsiteX35" fmla="*/ 1984048 w 5380971"/>
                <a:gd name="connsiteY35" fmla="*/ 6156385 h 6158554"/>
                <a:gd name="connsiteX36" fmla="*/ 1676420 w 5380971"/>
                <a:gd name="connsiteY36" fmla="*/ 6131879 h 6158554"/>
                <a:gd name="connsiteX37" fmla="*/ 1370712 w 5380971"/>
                <a:gd name="connsiteY37" fmla="*/ 6077898 h 6158554"/>
                <a:gd name="connsiteX38" fmla="*/ 1070425 w 5380971"/>
                <a:gd name="connsiteY38" fmla="*/ 5993311 h 6158554"/>
                <a:gd name="connsiteX39" fmla="*/ 495598 w 5380971"/>
                <a:gd name="connsiteY39" fmla="*/ 5738987 h 6158554"/>
                <a:gd name="connsiteX40" fmla="*/ 11118 w 5380971"/>
                <a:gd name="connsiteY40" fmla="*/ 5343046 h 6158554"/>
                <a:gd name="connsiteX41" fmla="*/ 0 w 5380971"/>
                <a:gd name="connsiteY41" fmla="*/ 5330343 h 6158554"/>
                <a:gd name="connsiteX42" fmla="*/ 0 w 5380971"/>
                <a:gd name="connsiteY42" fmla="*/ 4710800 h 6158554"/>
                <a:gd name="connsiteX43" fmla="*/ 122158 w 5380971"/>
                <a:gd name="connsiteY43" fmla="*/ 4852227 h 6158554"/>
                <a:gd name="connsiteX44" fmla="*/ 313438 w 5380971"/>
                <a:gd name="connsiteY44" fmla="*/ 5049308 h 6158554"/>
                <a:gd name="connsiteX45" fmla="*/ 512086 w 5380971"/>
                <a:gd name="connsiteY45" fmla="*/ 5232936 h 6158554"/>
                <a:gd name="connsiteX46" fmla="*/ 720108 w 5380971"/>
                <a:gd name="connsiteY46" fmla="*/ 5402222 h 6158554"/>
                <a:gd name="connsiteX47" fmla="*/ 1184825 w 5380971"/>
                <a:gd name="connsiteY47" fmla="*/ 5669985 h 6158554"/>
                <a:gd name="connsiteX48" fmla="*/ 1444796 w 5380971"/>
                <a:gd name="connsiteY48" fmla="*/ 5745650 h 6158554"/>
                <a:gd name="connsiteX49" fmla="*/ 1511426 w 5380971"/>
                <a:gd name="connsiteY49" fmla="*/ 5758976 h 6158554"/>
                <a:gd name="connsiteX50" fmla="*/ 1578621 w 5380971"/>
                <a:gd name="connsiteY50" fmla="*/ 5770157 h 6158554"/>
                <a:gd name="connsiteX51" fmla="*/ 1714253 w 5380971"/>
                <a:gd name="connsiteY51" fmla="*/ 5786193 h 6158554"/>
                <a:gd name="connsiteX52" fmla="*/ 1782464 w 5380971"/>
                <a:gd name="connsiteY52" fmla="*/ 5791387 h 6158554"/>
                <a:gd name="connsiteX53" fmla="*/ 1850901 w 5380971"/>
                <a:gd name="connsiteY53" fmla="*/ 5795001 h 6158554"/>
                <a:gd name="connsiteX54" fmla="*/ 1919564 w 5380971"/>
                <a:gd name="connsiteY54" fmla="*/ 5796583 h 6158554"/>
                <a:gd name="connsiteX55" fmla="*/ 1988340 w 5380971"/>
                <a:gd name="connsiteY55" fmla="*/ 5796244 h 6158554"/>
                <a:gd name="connsiteX56" fmla="*/ 2022784 w 5380971"/>
                <a:gd name="connsiteY56" fmla="*/ 5795905 h 6158554"/>
                <a:gd name="connsiteX57" fmla="*/ 2055986 w 5380971"/>
                <a:gd name="connsiteY57" fmla="*/ 5794437 h 6158554"/>
                <a:gd name="connsiteX58" fmla="*/ 2089076 w 5380971"/>
                <a:gd name="connsiteY58" fmla="*/ 5792743 h 6158554"/>
                <a:gd name="connsiteX59" fmla="*/ 2122052 w 5380971"/>
                <a:gd name="connsiteY59" fmla="*/ 5790032 h 6158554"/>
                <a:gd name="connsiteX60" fmla="*/ 2252828 w 5380971"/>
                <a:gd name="connsiteY60" fmla="*/ 5773883 h 6158554"/>
                <a:gd name="connsiteX61" fmla="*/ 2750973 w 5380971"/>
                <a:gd name="connsiteY61" fmla="*/ 5610357 h 6158554"/>
                <a:gd name="connsiteX62" fmla="*/ 3211173 w 5380971"/>
                <a:gd name="connsiteY62" fmla="*/ 5323621 h 6158554"/>
                <a:gd name="connsiteX63" fmla="*/ 3322750 w 5380971"/>
                <a:gd name="connsiteY63" fmla="*/ 5239374 h 6158554"/>
                <a:gd name="connsiteX64" fmla="*/ 3434328 w 5380971"/>
                <a:gd name="connsiteY64" fmla="*/ 5152303 h 6158554"/>
                <a:gd name="connsiteX65" fmla="*/ 3660306 w 5380971"/>
                <a:gd name="connsiteY65" fmla="*/ 4971611 h 6158554"/>
                <a:gd name="connsiteX66" fmla="*/ 4124797 w 5380971"/>
                <a:gd name="connsiteY66" fmla="*/ 4621859 h 6158554"/>
                <a:gd name="connsiteX67" fmla="*/ 4557554 w 5380971"/>
                <a:gd name="connsiteY67" fmla="*/ 4274027 h 6158554"/>
                <a:gd name="connsiteX68" fmla="*/ 4903579 w 5380971"/>
                <a:gd name="connsiteY68" fmla="*/ 3875375 h 6158554"/>
                <a:gd name="connsiteX69" fmla="*/ 5021481 w 5380971"/>
                <a:gd name="connsiteY69" fmla="*/ 3643638 h 6158554"/>
                <a:gd name="connsiteX70" fmla="*/ 5093306 w 5380971"/>
                <a:gd name="connsiteY70" fmla="*/ 3390443 h 6158554"/>
                <a:gd name="connsiteX71" fmla="*/ 5113182 w 5380971"/>
                <a:gd name="connsiteY71" fmla="*/ 3257634 h 6158554"/>
                <a:gd name="connsiteX72" fmla="*/ 5116457 w 5380971"/>
                <a:gd name="connsiteY72" fmla="*/ 3223980 h 6158554"/>
                <a:gd name="connsiteX73" fmla="*/ 5118941 w 5380971"/>
                <a:gd name="connsiteY73" fmla="*/ 3189649 h 6158554"/>
                <a:gd name="connsiteX74" fmla="*/ 5122555 w 5380971"/>
                <a:gd name="connsiteY74" fmla="*/ 3118727 h 6158554"/>
                <a:gd name="connsiteX75" fmla="*/ 5116344 w 5380971"/>
                <a:gd name="connsiteY75" fmla="*/ 2835154 h 6158554"/>
                <a:gd name="connsiteX76" fmla="*/ 5076479 w 5380971"/>
                <a:gd name="connsiteY76" fmla="*/ 2555081 h 6158554"/>
                <a:gd name="connsiteX77" fmla="*/ 5008832 w 5380971"/>
                <a:gd name="connsiteY77" fmla="*/ 2281785 h 6158554"/>
                <a:gd name="connsiteX78" fmla="*/ 4834126 w 5380971"/>
                <a:gd name="connsiteY78" fmla="*/ 1751566 h 6158554"/>
                <a:gd name="connsiteX79" fmla="*/ 4715095 w 5380971"/>
                <a:gd name="connsiteY79" fmla="*/ 1499840 h 6158554"/>
                <a:gd name="connsiteX80" fmla="*/ 4680425 w 5380971"/>
                <a:gd name="connsiteY80" fmla="*/ 1439534 h 6158554"/>
                <a:gd name="connsiteX81" fmla="*/ 4643947 w 5380971"/>
                <a:gd name="connsiteY81" fmla="*/ 1380357 h 6158554"/>
                <a:gd name="connsiteX82" fmla="*/ 4605325 w 5380971"/>
                <a:gd name="connsiteY82" fmla="*/ 1322536 h 6158554"/>
                <a:gd name="connsiteX83" fmla="*/ 4565008 w 5380971"/>
                <a:gd name="connsiteY83" fmla="*/ 1265957 h 6158554"/>
                <a:gd name="connsiteX84" fmla="*/ 4183296 w 5380971"/>
                <a:gd name="connsiteY84" fmla="*/ 867644 h 6158554"/>
                <a:gd name="connsiteX85" fmla="*/ 3723774 w 5380971"/>
                <a:gd name="connsiteY85" fmla="*/ 567469 h 6158554"/>
                <a:gd name="connsiteX86" fmla="*/ 3206656 w 5380971"/>
                <a:gd name="connsiteY86" fmla="*/ 378985 h 6158554"/>
                <a:gd name="connsiteX87" fmla="*/ 2657917 w 5380971"/>
                <a:gd name="connsiteY87" fmla="*/ 300836 h 6158554"/>
                <a:gd name="connsiteX88" fmla="*/ 2101837 w 5380971"/>
                <a:gd name="connsiteY88" fmla="*/ 320712 h 6158554"/>
                <a:gd name="connsiteX89" fmla="*/ 1556034 w 5380971"/>
                <a:gd name="connsiteY89" fmla="*/ 435451 h 6158554"/>
                <a:gd name="connsiteX90" fmla="*/ 1033947 w 5380971"/>
                <a:gd name="connsiteY90" fmla="*/ 635116 h 6158554"/>
                <a:gd name="connsiteX91" fmla="*/ 101012 w 5380971"/>
                <a:gd name="connsiteY91" fmla="*/ 1248565 h 6158554"/>
                <a:gd name="connsiteX92" fmla="*/ 0 w 5380971"/>
                <a:gd name="connsiteY92" fmla="*/ 1348112 h 6158554"/>
                <a:gd name="connsiteX93" fmla="*/ 0 w 5380971"/>
                <a:gd name="connsiteY93" fmla="*/ 968874 h 6158554"/>
                <a:gd name="connsiteX94" fmla="*/ 138873 w 5380971"/>
                <a:gd name="connsiteY94" fmla="*/ 845566 h 6158554"/>
                <a:gd name="connsiteX95" fmla="*/ 380746 w 5380971"/>
                <a:gd name="connsiteY95" fmla="*/ 663462 h 6158554"/>
                <a:gd name="connsiteX96" fmla="*/ 904188 w 5380971"/>
                <a:gd name="connsiteY96" fmla="*/ 359222 h 6158554"/>
                <a:gd name="connsiteX97" fmla="*/ 2066151 w 5380971"/>
                <a:gd name="connsiteY97" fmla="*/ 23699 h 6158554"/>
                <a:gd name="connsiteX98" fmla="*/ 2369925 w 5380971"/>
                <a:gd name="connsiteY98" fmla="*/ 1452 h 615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380971" h="6158554">
                  <a:moveTo>
                    <a:pt x="2369925" y="1452"/>
                  </a:moveTo>
                  <a:cubicBezTo>
                    <a:pt x="2471494" y="-1484"/>
                    <a:pt x="2573161" y="40"/>
                    <a:pt x="2674292" y="5969"/>
                  </a:cubicBezTo>
                  <a:cubicBezTo>
                    <a:pt x="2876893" y="18279"/>
                    <a:pt x="3079381" y="48431"/>
                    <a:pt x="3277239" y="99590"/>
                  </a:cubicBezTo>
                  <a:cubicBezTo>
                    <a:pt x="3475096" y="150635"/>
                    <a:pt x="3668324" y="222912"/>
                    <a:pt x="3850935" y="316872"/>
                  </a:cubicBezTo>
                  <a:cubicBezTo>
                    <a:pt x="4033322" y="410832"/>
                    <a:pt x="4205995" y="525684"/>
                    <a:pt x="4359245" y="662333"/>
                  </a:cubicBezTo>
                  <a:cubicBezTo>
                    <a:pt x="4512607" y="798868"/>
                    <a:pt x="4647448" y="954376"/>
                    <a:pt x="4765689" y="1120048"/>
                  </a:cubicBezTo>
                  <a:lnTo>
                    <a:pt x="4809507" y="1182613"/>
                  </a:lnTo>
                  <a:lnTo>
                    <a:pt x="4851517" y="1246306"/>
                  </a:lnTo>
                  <a:cubicBezTo>
                    <a:pt x="4865069" y="1267764"/>
                    <a:pt x="4878960" y="1289108"/>
                    <a:pt x="4892286" y="1310678"/>
                  </a:cubicBezTo>
                  <a:lnTo>
                    <a:pt x="4931587" y="1375953"/>
                  </a:lnTo>
                  <a:cubicBezTo>
                    <a:pt x="4982971" y="1463589"/>
                    <a:pt x="5031419" y="1552918"/>
                    <a:pt x="5075124" y="1644507"/>
                  </a:cubicBezTo>
                  <a:cubicBezTo>
                    <a:pt x="5162759" y="1827683"/>
                    <a:pt x="5230293" y="2020459"/>
                    <a:pt x="5271626" y="2218203"/>
                  </a:cubicBezTo>
                  <a:cubicBezTo>
                    <a:pt x="5292180" y="2317132"/>
                    <a:pt x="5306522" y="2416852"/>
                    <a:pt x="5317703" y="2516684"/>
                  </a:cubicBezTo>
                  <a:cubicBezTo>
                    <a:pt x="5329109" y="2616404"/>
                    <a:pt x="5338256" y="2716010"/>
                    <a:pt x="5347630" y="2815391"/>
                  </a:cubicBezTo>
                  <a:cubicBezTo>
                    <a:pt x="5356552" y="2914884"/>
                    <a:pt x="5364457" y="3014378"/>
                    <a:pt x="5371458" y="3114097"/>
                  </a:cubicBezTo>
                  <a:lnTo>
                    <a:pt x="5376315" y="3188971"/>
                  </a:lnTo>
                  <a:cubicBezTo>
                    <a:pt x="5377218" y="3201281"/>
                    <a:pt x="5377783" y="3214494"/>
                    <a:pt x="5378461" y="3227481"/>
                  </a:cubicBezTo>
                  <a:cubicBezTo>
                    <a:pt x="5379138" y="3240468"/>
                    <a:pt x="5379816" y="3253569"/>
                    <a:pt x="5380041" y="3266669"/>
                  </a:cubicBezTo>
                  <a:cubicBezTo>
                    <a:pt x="5381736" y="3318957"/>
                    <a:pt x="5381171" y="3371696"/>
                    <a:pt x="5377896" y="3424548"/>
                  </a:cubicBezTo>
                  <a:cubicBezTo>
                    <a:pt x="5365699" y="3636071"/>
                    <a:pt x="5308894" y="3849175"/>
                    <a:pt x="5217080" y="4044661"/>
                  </a:cubicBezTo>
                  <a:cubicBezTo>
                    <a:pt x="5125492" y="4240712"/>
                    <a:pt x="4999233" y="4416660"/>
                    <a:pt x="4859649" y="4571265"/>
                  </a:cubicBezTo>
                  <a:cubicBezTo>
                    <a:pt x="4789856" y="4648850"/>
                    <a:pt x="4716563" y="4721578"/>
                    <a:pt x="4641802" y="4790806"/>
                  </a:cubicBezTo>
                  <a:cubicBezTo>
                    <a:pt x="4567040" y="4860033"/>
                    <a:pt x="4491263" y="4926664"/>
                    <a:pt x="4414695" y="4990358"/>
                  </a:cubicBezTo>
                  <a:cubicBezTo>
                    <a:pt x="4261897" y="5118310"/>
                    <a:pt x="4105711" y="5234969"/>
                    <a:pt x="3953365" y="5349935"/>
                  </a:cubicBezTo>
                  <a:lnTo>
                    <a:pt x="3837271" y="5437683"/>
                  </a:lnTo>
                  <a:cubicBezTo>
                    <a:pt x="3797970" y="5467159"/>
                    <a:pt x="3758331" y="5496860"/>
                    <a:pt x="3718014" y="5525996"/>
                  </a:cubicBezTo>
                  <a:cubicBezTo>
                    <a:pt x="3677810" y="5555246"/>
                    <a:pt x="3637154" y="5584382"/>
                    <a:pt x="3595821" y="5613180"/>
                  </a:cubicBezTo>
                  <a:cubicBezTo>
                    <a:pt x="3554375" y="5641752"/>
                    <a:pt x="3512590" y="5670098"/>
                    <a:pt x="3469788" y="5697880"/>
                  </a:cubicBezTo>
                  <a:cubicBezTo>
                    <a:pt x="3384637" y="5753555"/>
                    <a:pt x="3296776" y="5807537"/>
                    <a:pt x="3205188" y="5856889"/>
                  </a:cubicBezTo>
                  <a:cubicBezTo>
                    <a:pt x="3113712" y="5906466"/>
                    <a:pt x="3019075" y="5952542"/>
                    <a:pt x="2920598" y="5992069"/>
                  </a:cubicBezTo>
                  <a:cubicBezTo>
                    <a:pt x="2724547" y="6072251"/>
                    <a:pt x="2513928" y="6126346"/>
                    <a:pt x="2301276" y="6147577"/>
                  </a:cubicBezTo>
                  <a:cubicBezTo>
                    <a:pt x="2248085" y="6152659"/>
                    <a:pt x="2194893" y="6156498"/>
                    <a:pt x="2141815" y="6157628"/>
                  </a:cubicBezTo>
                  <a:lnTo>
                    <a:pt x="2101950" y="6158531"/>
                  </a:lnTo>
                  <a:cubicBezTo>
                    <a:pt x="2088737" y="6158644"/>
                    <a:pt x="2075411" y="6158306"/>
                    <a:pt x="2062198" y="6158306"/>
                  </a:cubicBezTo>
                  <a:lnTo>
                    <a:pt x="2022558" y="6157853"/>
                  </a:lnTo>
                  <a:lnTo>
                    <a:pt x="1984048" y="6156385"/>
                  </a:lnTo>
                  <a:cubicBezTo>
                    <a:pt x="1881506" y="6153111"/>
                    <a:pt x="1778737" y="6144979"/>
                    <a:pt x="1676420" y="6131879"/>
                  </a:cubicBezTo>
                  <a:cubicBezTo>
                    <a:pt x="1573991" y="6119457"/>
                    <a:pt x="1471787" y="6101613"/>
                    <a:pt x="1370712" y="6077898"/>
                  </a:cubicBezTo>
                  <a:cubicBezTo>
                    <a:pt x="1269751" y="6053955"/>
                    <a:pt x="1169579" y="6025610"/>
                    <a:pt x="1070425" y="5993311"/>
                  </a:cubicBezTo>
                  <a:cubicBezTo>
                    <a:pt x="872454" y="5928149"/>
                    <a:pt x="676742" y="5847064"/>
                    <a:pt x="495598" y="5738987"/>
                  </a:cubicBezTo>
                  <a:cubicBezTo>
                    <a:pt x="314342" y="5631136"/>
                    <a:pt x="152509" y="5494375"/>
                    <a:pt x="11118" y="5343046"/>
                  </a:cubicBezTo>
                  <a:lnTo>
                    <a:pt x="0" y="5330343"/>
                  </a:lnTo>
                  <a:lnTo>
                    <a:pt x="0" y="4710800"/>
                  </a:lnTo>
                  <a:lnTo>
                    <a:pt x="122158" y="4852227"/>
                  </a:lnTo>
                  <a:cubicBezTo>
                    <a:pt x="184751" y="4920058"/>
                    <a:pt x="248841" y="4985558"/>
                    <a:pt x="313438" y="5049308"/>
                  </a:cubicBezTo>
                  <a:cubicBezTo>
                    <a:pt x="378374" y="5112776"/>
                    <a:pt x="444440" y="5174099"/>
                    <a:pt x="512086" y="5232936"/>
                  </a:cubicBezTo>
                  <a:cubicBezTo>
                    <a:pt x="579733" y="5291775"/>
                    <a:pt x="648622" y="5348692"/>
                    <a:pt x="720108" y="5402222"/>
                  </a:cubicBezTo>
                  <a:cubicBezTo>
                    <a:pt x="862516" y="5509508"/>
                    <a:pt x="1016104" y="5605388"/>
                    <a:pt x="1184825" y="5669985"/>
                  </a:cubicBezTo>
                  <a:cubicBezTo>
                    <a:pt x="1268960" y="5702284"/>
                    <a:pt x="1356144" y="5727016"/>
                    <a:pt x="1444796" y="5745650"/>
                  </a:cubicBezTo>
                  <a:cubicBezTo>
                    <a:pt x="1467043" y="5750054"/>
                    <a:pt x="1489065" y="5755137"/>
                    <a:pt x="1511426" y="5758976"/>
                  </a:cubicBezTo>
                  <a:lnTo>
                    <a:pt x="1578621" y="5770157"/>
                  </a:lnTo>
                  <a:cubicBezTo>
                    <a:pt x="1623681" y="5776142"/>
                    <a:pt x="1668741" y="5782466"/>
                    <a:pt x="1714253" y="5786193"/>
                  </a:cubicBezTo>
                  <a:cubicBezTo>
                    <a:pt x="1736952" y="5788339"/>
                    <a:pt x="1759652" y="5790371"/>
                    <a:pt x="1782464" y="5791387"/>
                  </a:cubicBezTo>
                  <a:cubicBezTo>
                    <a:pt x="1805276" y="5792517"/>
                    <a:pt x="1827976" y="5794324"/>
                    <a:pt x="1850901" y="5795001"/>
                  </a:cubicBezTo>
                  <a:lnTo>
                    <a:pt x="1919564" y="5796583"/>
                  </a:lnTo>
                  <a:cubicBezTo>
                    <a:pt x="1942376" y="5797147"/>
                    <a:pt x="1965415" y="5796356"/>
                    <a:pt x="1988340" y="5796244"/>
                  </a:cubicBezTo>
                  <a:lnTo>
                    <a:pt x="2022784" y="5795905"/>
                  </a:lnTo>
                  <a:cubicBezTo>
                    <a:pt x="2033965" y="5795567"/>
                    <a:pt x="2044919" y="5794888"/>
                    <a:pt x="2055986" y="5794437"/>
                  </a:cubicBezTo>
                  <a:cubicBezTo>
                    <a:pt x="2067054" y="5793872"/>
                    <a:pt x="2078121" y="5793533"/>
                    <a:pt x="2089076" y="5792743"/>
                  </a:cubicBezTo>
                  <a:lnTo>
                    <a:pt x="2122052" y="5790032"/>
                  </a:lnTo>
                  <a:cubicBezTo>
                    <a:pt x="2165983" y="5786531"/>
                    <a:pt x="2209575" y="5780659"/>
                    <a:pt x="2252828" y="5773883"/>
                  </a:cubicBezTo>
                  <a:cubicBezTo>
                    <a:pt x="2425953" y="5745198"/>
                    <a:pt x="2592416" y="5689071"/>
                    <a:pt x="2750973" y="5610357"/>
                  </a:cubicBezTo>
                  <a:cubicBezTo>
                    <a:pt x="2910095" y="5532546"/>
                    <a:pt x="3061537" y="5432940"/>
                    <a:pt x="3211173" y="5323621"/>
                  </a:cubicBezTo>
                  <a:cubicBezTo>
                    <a:pt x="3248554" y="5296404"/>
                    <a:pt x="3285709" y="5268059"/>
                    <a:pt x="3322750" y="5239374"/>
                  </a:cubicBezTo>
                  <a:cubicBezTo>
                    <a:pt x="3360018" y="5210802"/>
                    <a:pt x="3397173" y="5181778"/>
                    <a:pt x="3434328" y="5152303"/>
                  </a:cubicBezTo>
                  <a:lnTo>
                    <a:pt x="3660306" y="4971611"/>
                  </a:lnTo>
                  <a:cubicBezTo>
                    <a:pt x="3815362" y="4848627"/>
                    <a:pt x="3971886" y="4734114"/>
                    <a:pt x="4124797" y="4621859"/>
                  </a:cubicBezTo>
                  <a:cubicBezTo>
                    <a:pt x="4277594" y="4509604"/>
                    <a:pt x="4424633" y="4396220"/>
                    <a:pt x="4557554" y="4274027"/>
                  </a:cubicBezTo>
                  <a:cubicBezTo>
                    <a:pt x="4690476" y="4152060"/>
                    <a:pt x="4810523" y="4022074"/>
                    <a:pt x="4903579" y="3875375"/>
                  </a:cubicBezTo>
                  <a:cubicBezTo>
                    <a:pt x="4950107" y="3802082"/>
                    <a:pt x="4989860" y="3724836"/>
                    <a:pt x="5021481" y="3643638"/>
                  </a:cubicBezTo>
                  <a:cubicBezTo>
                    <a:pt x="5053328" y="3562552"/>
                    <a:pt x="5076253" y="3477627"/>
                    <a:pt x="5093306" y="3390443"/>
                  </a:cubicBezTo>
                  <a:cubicBezTo>
                    <a:pt x="5101776" y="3346851"/>
                    <a:pt x="5108552" y="3302468"/>
                    <a:pt x="5113182" y="3257634"/>
                  </a:cubicBezTo>
                  <a:cubicBezTo>
                    <a:pt x="5114537" y="3246454"/>
                    <a:pt x="5115441" y="3235161"/>
                    <a:pt x="5116457" y="3223980"/>
                  </a:cubicBezTo>
                  <a:cubicBezTo>
                    <a:pt x="5117360" y="3212687"/>
                    <a:pt x="5118490" y="3201620"/>
                    <a:pt x="5118941" y="3189649"/>
                  </a:cubicBezTo>
                  <a:lnTo>
                    <a:pt x="5122555" y="3118727"/>
                  </a:lnTo>
                  <a:cubicBezTo>
                    <a:pt x="5125830" y="3024090"/>
                    <a:pt x="5123798" y="2929340"/>
                    <a:pt x="5116344" y="2835154"/>
                  </a:cubicBezTo>
                  <a:cubicBezTo>
                    <a:pt x="5109116" y="2740855"/>
                    <a:pt x="5095226" y="2647347"/>
                    <a:pt x="5076479" y="2555081"/>
                  </a:cubicBezTo>
                  <a:cubicBezTo>
                    <a:pt x="5057506" y="2462815"/>
                    <a:pt x="5033791" y="2371792"/>
                    <a:pt x="5008832" y="2281785"/>
                  </a:cubicBezTo>
                  <a:cubicBezTo>
                    <a:pt x="4959029" y="2101657"/>
                    <a:pt x="4904031" y="1923901"/>
                    <a:pt x="4834126" y="1751566"/>
                  </a:cubicBezTo>
                  <a:cubicBezTo>
                    <a:pt x="4799117" y="1665512"/>
                    <a:pt x="4760042" y="1581038"/>
                    <a:pt x="4715095" y="1499840"/>
                  </a:cubicBezTo>
                  <a:cubicBezTo>
                    <a:pt x="4704141" y="1479399"/>
                    <a:pt x="4692057" y="1459523"/>
                    <a:pt x="4680425" y="1439534"/>
                  </a:cubicBezTo>
                  <a:cubicBezTo>
                    <a:pt x="4668454" y="1419658"/>
                    <a:pt x="4656031" y="1400121"/>
                    <a:pt x="4643947" y="1380357"/>
                  </a:cubicBezTo>
                  <a:lnTo>
                    <a:pt x="4605325" y="1322536"/>
                  </a:lnTo>
                  <a:lnTo>
                    <a:pt x="4565008" y="1265957"/>
                  </a:lnTo>
                  <a:cubicBezTo>
                    <a:pt x="4454673" y="1117225"/>
                    <a:pt x="4325139" y="984190"/>
                    <a:pt x="4183296" y="867644"/>
                  </a:cubicBezTo>
                  <a:cubicBezTo>
                    <a:pt x="4041792" y="750759"/>
                    <a:pt x="3888090" y="649119"/>
                    <a:pt x="3723774" y="567469"/>
                  </a:cubicBezTo>
                  <a:cubicBezTo>
                    <a:pt x="3559570" y="485593"/>
                    <a:pt x="3385767" y="422803"/>
                    <a:pt x="3206656" y="378985"/>
                  </a:cubicBezTo>
                  <a:cubicBezTo>
                    <a:pt x="3027545" y="335054"/>
                    <a:pt x="2843465" y="309757"/>
                    <a:pt x="2657917" y="300836"/>
                  </a:cubicBezTo>
                  <a:cubicBezTo>
                    <a:pt x="2472030" y="291462"/>
                    <a:pt x="2286369" y="297674"/>
                    <a:pt x="2101837" y="320712"/>
                  </a:cubicBezTo>
                  <a:cubicBezTo>
                    <a:pt x="1917418" y="343863"/>
                    <a:pt x="1734694" y="382599"/>
                    <a:pt x="1556034" y="435451"/>
                  </a:cubicBezTo>
                  <a:cubicBezTo>
                    <a:pt x="1377262" y="488078"/>
                    <a:pt x="1202894" y="556176"/>
                    <a:pt x="1033947" y="635116"/>
                  </a:cubicBezTo>
                  <a:cubicBezTo>
                    <a:pt x="695037" y="791301"/>
                    <a:pt x="378600" y="998420"/>
                    <a:pt x="101012" y="1248565"/>
                  </a:cubicBezTo>
                  <a:lnTo>
                    <a:pt x="0" y="1348112"/>
                  </a:lnTo>
                  <a:lnTo>
                    <a:pt x="0" y="968874"/>
                  </a:lnTo>
                  <a:lnTo>
                    <a:pt x="138873" y="845566"/>
                  </a:lnTo>
                  <a:cubicBezTo>
                    <a:pt x="217050" y="781674"/>
                    <a:pt x="297797" y="720945"/>
                    <a:pt x="380746" y="663462"/>
                  </a:cubicBezTo>
                  <a:cubicBezTo>
                    <a:pt x="546869" y="548609"/>
                    <a:pt x="721689" y="446293"/>
                    <a:pt x="904188" y="359222"/>
                  </a:cubicBezTo>
                  <a:cubicBezTo>
                    <a:pt x="1269637" y="186322"/>
                    <a:pt x="1663094" y="72034"/>
                    <a:pt x="2066151" y="23699"/>
                  </a:cubicBezTo>
                  <a:cubicBezTo>
                    <a:pt x="2166887" y="11785"/>
                    <a:pt x="2268356" y="4388"/>
                    <a:pt x="2369925" y="14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79617A2-E6D2-4F17-9111-CFDF36BA7B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4169527 h 6074639"/>
                <a:gd name="connsiteX7" fmla="*/ 45364 w 5364004"/>
                <a:gd name="connsiteY7" fmla="*/ 4232131 h 6074639"/>
                <a:gd name="connsiteX8" fmla="*/ 149459 w 5364004"/>
                <a:gd name="connsiteY8" fmla="*/ 4381216 h 6074639"/>
                <a:gd name="connsiteX9" fmla="*/ 2075975 w 5364004"/>
                <a:gd name="connsiteY9" fmla="*/ 5509977 h 6074639"/>
                <a:gd name="connsiteX10" fmla="*/ 3538451 w 5364004"/>
                <a:gd name="connsiteY10" fmla="*/ 4815555 h 6074639"/>
                <a:gd name="connsiteX11" fmla="*/ 3716432 w 5364004"/>
                <a:gd name="connsiteY11" fmla="*/ 4677664 h 6074639"/>
                <a:gd name="connsiteX12" fmla="*/ 4525932 w 5364004"/>
                <a:gd name="connsiteY12" fmla="*/ 3956816 h 6074639"/>
                <a:gd name="connsiteX13" fmla="*/ 4799342 w 5364004"/>
                <a:gd name="connsiteY13" fmla="*/ 3182664 h 6074639"/>
                <a:gd name="connsiteX14" fmla="*/ 4185667 w 5364004"/>
                <a:gd name="connsiteY14" fmla="*/ 1295110 h 6074639"/>
                <a:gd name="connsiteX15" fmla="*/ 3495197 w 5364004"/>
                <a:gd name="connsiteY15" fmla="*/ 762181 h 6074639"/>
                <a:gd name="connsiteX16" fmla="*/ 2548484 w 5364004"/>
                <a:gd name="connsiteY16" fmla="*/ 564663 h 6074639"/>
                <a:gd name="connsiteX17" fmla="*/ 1443440 w 5364004"/>
                <a:gd name="connsiteY17" fmla="*/ 777089 h 6074639"/>
                <a:gd name="connsiteX18" fmla="*/ 461830 w 5364004"/>
                <a:gd name="connsiteY18" fmla="*/ 1360949 h 6074639"/>
                <a:gd name="connsiteX19" fmla="*/ 73272 w 5364004"/>
                <a:gd name="connsiteY19" fmla="*/ 1759206 h 6074639"/>
                <a:gd name="connsiteX20" fmla="*/ 0 w 5364004"/>
                <a:gd name="connsiteY20" fmla="*/ 1859770 h 6074639"/>
                <a:gd name="connsiteX21" fmla="*/ 0 w 5364004"/>
                <a:gd name="connsiteY21" fmla="*/ 1020639 h 6074639"/>
                <a:gd name="connsiteX22" fmla="*/ 94433 w 5364004"/>
                <a:gd name="connsiteY22" fmla="*/ 932159 h 6074639"/>
                <a:gd name="connsiteX23" fmla="*/ 2548484 w 5364004"/>
                <a:gd name="connsiteY23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4169527"/>
                  </a:lnTo>
                  <a:lnTo>
                    <a:pt x="45364" y="4232131"/>
                  </a:lnTo>
                  <a:cubicBezTo>
                    <a:pt x="79610" y="4280001"/>
                    <a:pt x="114337" y="4329437"/>
                    <a:pt x="149459" y="4381216"/>
                  </a:cubicBezTo>
                  <a:cubicBezTo>
                    <a:pt x="686227" y="5172421"/>
                    <a:pt x="1262409" y="5509977"/>
                    <a:pt x="2075975" y="5509977"/>
                  </a:cubicBezTo>
                  <a:cubicBezTo>
                    <a:pt x="2609920" y="5509977"/>
                    <a:pt x="3001682" y="5234986"/>
                    <a:pt x="3538451" y="4815555"/>
                  </a:cubicBezTo>
                  <a:cubicBezTo>
                    <a:pt x="3598418" y="4768688"/>
                    <a:pt x="3658385" y="4722385"/>
                    <a:pt x="3716432" y="4677664"/>
                  </a:cubicBezTo>
                  <a:cubicBezTo>
                    <a:pt x="4031062" y="4434972"/>
                    <a:pt x="4328187" y="4205719"/>
                    <a:pt x="4525932" y="3956816"/>
                  </a:cubicBezTo>
                  <a:cubicBezTo>
                    <a:pt x="4714982" y="3718867"/>
                    <a:pt x="4799342" y="3480128"/>
                    <a:pt x="4799342" y="3182664"/>
                  </a:cubicBezTo>
                  <a:cubicBezTo>
                    <a:pt x="4799342" y="2437196"/>
                    <a:pt x="4581382" y="1766829"/>
                    <a:pt x="4185667" y="1295110"/>
                  </a:cubicBezTo>
                  <a:cubicBezTo>
                    <a:pt x="3991988" y="1064389"/>
                    <a:pt x="3759685" y="885052"/>
                    <a:pt x="3495197" y="762181"/>
                  </a:cubicBezTo>
                  <a:cubicBezTo>
                    <a:pt x="3212979" y="631180"/>
                    <a:pt x="2894509" y="564663"/>
                    <a:pt x="2548484" y="564663"/>
                  </a:cubicBezTo>
                  <a:cubicBezTo>
                    <a:pt x="2181567" y="564663"/>
                    <a:pt x="1809680" y="636036"/>
                    <a:pt x="1443440" y="777089"/>
                  </a:cubicBezTo>
                  <a:cubicBezTo>
                    <a:pt x="1086912" y="914189"/>
                    <a:pt x="747550" y="1116112"/>
                    <a:pt x="461830" y="1360949"/>
                  </a:cubicBezTo>
                  <a:cubicBezTo>
                    <a:pt x="316486" y="1485458"/>
                    <a:pt x="186699" y="1618549"/>
                    <a:pt x="73272" y="1759206"/>
                  </a:cubicBezTo>
                  <a:lnTo>
                    <a:pt x="0" y="1859770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55FC05EF-E815-49BA-AA7E-2AE79ECE8A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3976968 h 6074639"/>
                <a:gd name="connsiteX7" fmla="*/ 35397 w 5364004"/>
                <a:gd name="connsiteY7" fmla="*/ 4025931 h 6074639"/>
                <a:gd name="connsiteX8" fmla="*/ 242967 w 5364004"/>
                <a:gd name="connsiteY8" fmla="*/ 4317861 h 6074639"/>
                <a:gd name="connsiteX9" fmla="*/ 1034850 w 5364004"/>
                <a:gd name="connsiteY9" fmla="*/ 5126232 h 6074639"/>
                <a:gd name="connsiteX10" fmla="*/ 2075975 w 5364004"/>
                <a:gd name="connsiteY10" fmla="*/ 5397044 h 6074639"/>
                <a:gd name="connsiteX11" fmla="*/ 2745664 w 5364004"/>
                <a:gd name="connsiteY11" fmla="*/ 5224596 h 6074639"/>
                <a:gd name="connsiteX12" fmla="*/ 3468884 w 5364004"/>
                <a:gd name="connsiteY12" fmla="*/ 4726677 h 6074639"/>
                <a:gd name="connsiteX13" fmla="*/ 3647430 w 5364004"/>
                <a:gd name="connsiteY13" fmla="*/ 4588334 h 6074639"/>
                <a:gd name="connsiteX14" fmla="*/ 4437506 w 5364004"/>
                <a:gd name="connsiteY14" fmla="*/ 3886572 h 6074639"/>
                <a:gd name="connsiteX15" fmla="*/ 4686409 w 5364004"/>
                <a:gd name="connsiteY15" fmla="*/ 3182664 h 6074639"/>
                <a:gd name="connsiteX16" fmla="*/ 4099047 w 5364004"/>
                <a:gd name="connsiteY16" fmla="*/ 1367726 h 6074639"/>
                <a:gd name="connsiteX17" fmla="*/ 3447540 w 5364004"/>
                <a:gd name="connsiteY17" fmla="*/ 864611 h 6074639"/>
                <a:gd name="connsiteX18" fmla="*/ 2548484 w 5364004"/>
                <a:gd name="connsiteY18" fmla="*/ 677595 h 6074639"/>
                <a:gd name="connsiteX19" fmla="*/ 1483982 w 5364004"/>
                <a:gd name="connsiteY19" fmla="*/ 882455 h 6074639"/>
                <a:gd name="connsiteX20" fmla="*/ 535349 w 5364004"/>
                <a:gd name="connsiteY20" fmla="*/ 1446665 h 6074639"/>
                <a:gd name="connsiteX21" fmla="*/ 10097 w 5364004"/>
                <a:gd name="connsiteY21" fmla="*/ 2038206 h 6074639"/>
                <a:gd name="connsiteX22" fmla="*/ 0 w 5364004"/>
                <a:gd name="connsiteY22" fmla="*/ 2055433 h 6074639"/>
                <a:gd name="connsiteX23" fmla="*/ 0 w 5364004"/>
                <a:gd name="connsiteY23" fmla="*/ 1020639 h 6074639"/>
                <a:gd name="connsiteX24" fmla="*/ 94433 w 5364004"/>
                <a:gd name="connsiteY24" fmla="*/ 932159 h 6074639"/>
                <a:gd name="connsiteX25" fmla="*/ 2548484 w 5364004"/>
                <a:gd name="connsiteY25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3976968"/>
                  </a:lnTo>
                  <a:lnTo>
                    <a:pt x="35397" y="4025931"/>
                  </a:lnTo>
                  <a:cubicBezTo>
                    <a:pt x="102366" y="4117745"/>
                    <a:pt x="171594" y="4212721"/>
                    <a:pt x="242967" y="4317861"/>
                  </a:cubicBezTo>
                  <a:cubicBezTo>
                    <a:pt x="495371" y="4689861"/>
                    <a:pt x="754326" y="4954349"/>
                    <a:pt x="1034850" y="5126232"/>
                  </a:cubicBezTo>
                  <a:cubicBezTo>
                    <a:pt x="1332201" y="5308505"/>
                    <a:pt x="1672806" y="5397044"/>
                    <a:pt x="2075975" y="5397044"/>
                  </a:cubicBezTo>
                  <a:cubicBezTo>
                    <a:pt x="2304776" y="5397044"/>
                    <a:pt x="2517541" y="5342272"/>
                    <a:pt x="2745664" y="5224596"/>
                  </a:cubicBezTo>
                  <a:cubicBezTo>
                    <a:pt x="2979886" y="5103758"/>
                    <a:pt x="3211737" y="4927584"/>
                    <a:pt x="3468884" y="4726677"/>
                  </a:cubicBezTo>
                  <a:cubicBezTo>
                    <a:pt x="3529190" y="4679584"/>
                    <a:pt x="3589270" y="4633169"/>
                    <a:pt x="3647430" y="4588334"/>
                  </a:cubicBezTo>
                  <a:cubicBezTo>
                    <a:pt x="3956414" y="4349934"/>
                    <a:pt x="4248231" y="4124747"/>
                    <a:pt x="4437506" y="3886572"/>
                  </a:cubicBezTo>
                  <a:cubicBezTo>
                    <a:pt x="4611987" y="3667031"/>
                    <a:pt x="4686409" y="3456525"/>
                    <a:pt x="4686409" y="3182664"/>
                  </a:cubicBezTo>
                  <a:cubicBezTo>
                    <a:pt x="4686409" y="2463735"/>
                    <a:pt x="4477823" y="1819117"/>
                    <a:pt x="4099047" y="1367726"/>
                  </a:cubicBezTo>
                  <a:cubicBezTo>
                    <a:pt x="3916097" y="1149766"/>
                    <a:pt x="3697008" y="980480"/>
                    <a:pt x="3447540" y="864611"/>
                  </a:cubicBezTo>
                  <a:cubicBezTo>
                    <a:pt x="3180454" y="740498"/>
                    <a:pt x="2877908" y="677595"/>
                    <a:pt x="2548484" y="677595"/>
                  </a:cubicBezTo>
                  <a:cubicBezTo>
                    <a:pt x="2200426" y="677595"/>
                    <a:pt x="1832266" y="748404"/>
                    <a:pt x="1483982" y="882455"/>
                  </a:cubicBezTo>
                  <a:cubicBezTo>
                    <a:pt x="1139425" y="1015037"/>
                    <a:pt x="811356" y="1210185"/>
                    <a:pt x="535349" y="1446665"/>
                  </a:cubicBezTo>
                  <a:cubicBezTo>
                    <a:pt x="328598" y="1623772"/>
                    <a:pt x="150116" y="1825208"/>
                    <a:pt x="10097" y="2038206"/>
                  </a:cubicBezTo>
                  <a:lnTo>
                    <a:pt x="0" y="2055433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510A5372-D19A-45DA-8E40-54D23FFB19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69891"/>
              <a:ext cx="5409177" cy="6482325"/>
            </a:xfrm>
            <a:custGeom>
              <a:avLst/>
              <a:gdLst>
                <a:gd name="connsiteX0" fmla="*/ 2168015 w 5409177"/>
                <a:gd name="connsiteY0" fmla="*/ 0 h 6482325"/>
                <a:gd name="connsiteX1" fmla="*/ 5409177 w 5409177"/>
                <a:gd name="connsiteY1" fmla="*/ 3241163 h 6482325"/>
                <a:gd name="connsiteX2" fmla="*/ 2168015 w 5409177"/>
                <a:gd name="connsiteY2" fmla="*/ 6482325 h 6482325"/>
                <a:gd name="connsiteX3" fmla="*/ 106314 w 5409177"/>
                <a:gd name="connsiteY3" fmla="*/ 5742217 h 6482325"/>
                <a:gd name="connsiteX4" fmla="*/ 0 w 5409177"/>
                <a:gd name="connsiteY4" fmla="*/ 5645593 h 6482325"/>
                <a:gd name="connsiteX5" fmla="*/ 0 w 5409177"/>
                <a:gd name="connsiteY5" fmla="*/ 5278200 h 6482325"/>
                <a:gd name="connsiteX6" fmla="*/ 61824 w 5409177"/>
                <a:gd name="connsiteY6" fmla="*/ 5347778 h 6482325"/>
                <a:gd name="connsiteX7" fmla="*/ 163802 w 5409177"/>
                <a:gd name="connsiteY7" fmla="*/ 5453397 h 6482325"/>
                <a:gd name="connsiteX8" fmla="*/ 617000 w 5409177"/>
                <a:gd name="connsiteY8" fmla="*/ 5817379 h 6482325"/>
                <a:gd name="connsiteX9" fmla="*/ 866580 w 5409177"/>
                <a:gd name="connsiteY9" fmla="*/ 5953688 h 6482325"/>
                <a:gd name="connsiteX10" fmla="*/ 866806 w 5409177"/>
                <a:gd name="connsiteY10" fmla="*/ 5953801 h 6482325"/>
                <a:gd name="connsiteX11" fmla="*/ 867032 w 5409177"/>
                <a:gd name="connsiteY11" fmla="*/ 5953914 h 6482325"/>
                <a:gd name="connsiteX12" fmla="*/ 1130504 w 5409177"/>
                <a:gd name="connsiteY12" fmla="*/ 6056909 h 6482325"/>
                <a:gd name="connsiteX13" fmla="*/ 1405607 w 5409177"/>
                <a:gd name="connsiteY13" fmla="*/ 6128169 h 6482325"/>
                <a:gd name="connsiteX14" fmla="*/ 1545192 w 5409177"/>
                <a:gd name="connsiteY14" fmla="*/ 6151659 h 6482325"/>
                <a:gd name="connsiteX15" fmla="*/ 1685341 w 5409177"/>
                <a:gd name="connsiteY15" fmla="*/ 6167582 h 6482325"/>
                <a:gd name="connsiteX16" fmla="*/ 1975465 w 5409177"/>
                <a:gd name="connsiteY16" fmla="*/ 6180231 h 6482325"/>
                <a:gd name="connsiteX17" fmla="*/ 1990033 w 5409177"/>
                <a:gd name="connsiteY17" fmla="*/ 6180231 h 6482325"/>
                <a:gd name="connsiteX18" fmla="*/ 2009232 w 5409177"/>
                <a:gd name="connsiteY18" fmla="*/ 6180344 h 6482325"/>
                <a:gd name="connsiteX19" fmla="*/ 2046612 w 5409177"/>
                <a:gd name="connsiteY19" fmla="*/ 6179779 h 6482325"/>
                <a:gd name="connsiteX20" fmla="*/ 2046951 w 5409177"/>
                <a:gd name="connsiteY20" fmla="*/ 6179779 h 6482325"/>
                <a:gd name="connsiteX21" fmla="*/ 2047290 w 5409177"/>
                <a:gd name="connsiteY21" fmla="*/ 6179779 h 6482325"/>
                <a:gd name="connsiteX22" fmla="*/ 2082412 w 5409177"/>
                <a:gd name="connsiteY22" fmla="*/ 6178876 h 6482325"/>
                <a:gd name="connsiteX23" fmla="*/ 2117760 w 5409177"/>
                <a:gd name="connsiteY23" fmla="*/ 6177068 h 6482325"/>
                <a:gd name="connsiteX24" fmla="*/ 2256215 w 5409177"/>
                <a:gd name="connsiteY24" fmla="*/ 6164985 h 6482325"/>
                <a:gd name="connsiteX25" fmla="*/ 2791515 w 5409177"/>
                <a:gd name="connsiteY25" fmla="*/ 6020319 h 6482325"/>
                <a:gd name="connsiteX26" fmla="*/ 3045726 w 5409177"/>
                <a:gd name="connsiteY26" fmla="*/ 5894286 h 6482325"/>
                <a:gd name="connsiteX27" fmla="*/ 3292371 w 5409177"/>
                <a:gd name="connsiteY27" fmla="*/ 5740246 h 6482325"/>
                <a:gd name="connsiteX28" fmla="*/ 3533482 w 5409177"/>
                <a:gd name="connsiteY28" fmla="*/ 5565088 h 6482325"/>
                <a:gd name="connsiteX29" fmla="*/ 3652512 w 5409177"/>
                <a:gd name="connsiteY29" fmla="*/ 5472257 h 6482325"/>
                <a:gd name="connsiteX30" fmla="*/ 3773915 w 5409177"/>
                <a:gd name="connsiteY30" fmla="*/ 5375135 h 6482325"/>
                <a:gd name="connsiteX31" fmla="*/ 3978549 w 5409177"/>
                <a:gd name="connsiteY31" fmla="*/ 5214884 h 6482325"/>
                <a:gd name="connsiteX32" fmla="*/ 4260428 w 5409177"/>
                <a:gd name="connsiteY32" fmla="*/ 4992633 h 6482325"/>
                <a:gd name="connsiteX33" fmla="*/ 4698154 w 5409177"/>
                <a:gd name="connsiteY33" fmla="*/ 4594207 h 6482325"/>
                <a:gd name="connsiteX34" fmla="*/ 4879185 w 5409177"/>
                <a:gd name="connsiteY34" fmla="*/ 4374440 h 6482325"/>
                <a:gd name="connsiteX35" fmla="*/ 5022383 w 5409177"/>
                <a:gd name="connsiteY35" fmla="*/ 4135136 h 6482325"/>
                <a:gd name="connsiteX36" fmla="*/ 5172019 w 5409177"/>
                <a:gd name="connsiteY36" fmla="*/ 3599271 h 6482325"/>
                <a:gd name="connsiteX37" fmla="*/ 5180489 w 5409177"/>
                <a:gd name="connsiteY37" fmla="*/ 3456412 h 6482325"/>
                <a:gd name="connsiteX38" fmla="*/ 5180602 w 5409177"/>
                <a:gd name="connsiteY38" fmla="*/ 3450878 h 6482325"/>
                <a:gd name="connsiteX39" fmla="*/ 5180940 w 5409177"/>
                <a:gd name="connsiteY39" fmla="*/ 3382667 h 6482325"/>
                <a:gd name="connsiteX40" fmla="*/ 5180828 w 5409177"/>
                <a:gd name="connsiteY40" fmla="*/ 3361097 h 6482325"/>
                <a:gd name="connsiteX41" fmla="*/ 5180150 w 5409177"/>
                <a:gd name="connsiteY41" fmla="*/ 3307002 h 6482325"/>
                <a:gd name="connsiteX42" fmla="*/ 5165243 w 5409177"/>
                <a:gd name="connsiteY42" fmla="*/ 3005698 h 6482325"/>
                <a:gd name="connsiteX43" fmla="*/ 5074445 w 5409177"/>
                <a:gd name="connsiteY43" fmla="*/ 2409076 h 6482325"/>
                <a:gd name="connsiteX44" fmla="*/ 4891947 w 5409177"/>
                <a:gd name="connsiteY44" fmla="*/ 1834362 h 6482325"/>
                <a:gd name="connsiteX45" fmla="*/ 4831076 w 5409177"/>
                <a:gd name="connsiteY45" fmla="*/ 1696585 h 6482325"/>
                <a:gd name="connsiteX46" fmla="*/ 4763316 w 5409177"/>
                <a:gd name="connsiteY46" fmla="*/ 1561743 h 6482325"/>
                <a:gd name="connsiteX47" fmla="*/ 4608147 w 5409177"/>
                <a:gd name="connsiteY47" fmla="*/ 1303693 h 6482325"/>
                <a:gd name="connsiteX48" fmla="*/ 4221015 w 5409177"/>
                <a:gd name="connsiteY48" fmla="*/ 848123 h 6482325"/>
                <a:gd name="connsiteX49" fmla="*/ 3990632 w 5409177"/>
                <a:gd name="connsiteY49" fmla="*/ 659413 h 6482325"/>
                <a:gd name="connsiteX50" fmla="*/ 3738680 w 5409177"/>
                <a:gd name="connsiteY50" fmla="*/ 502098 h 6482325"/>
                <a:gd name="connsiteX51" fmla="*/ 3189150 w 5409177"/>
                <a:gd name="connsiteY51" fmla="*/ 289220 h 6482325"/>
                <a:gd name="connsiteX52" fmla="*/ 2901398 w 5409177"/>
                <a:gd name="connsiteY52" fmla="*/ 232867 h 6482325"/>
                <a:gd name="connsiteX53" fmla="*/ 2611162 w 5409177"/>
                <a:gd name="connsiteY53" fmla="*/ 207570 h 6482325"/>
                <a:gd name="connsiteX54" fmla="*/ 2484451 w 5409177"/>
                <a:gd name="connsiteY54" fmla="*/ 204860 h 6482325"/>
                <a:gd name="connsiteX55" fmla="*/ 2027414 w 5409177"/>
                <a:gd name="connsiteY55" fmla="*/ 238852 h 6482325"/>
                <a:gd name="connsiteX56" fmla="*/ 1740452 w 5409177"/>
                <a:gd name="connsiteY56" fmla="*/ 294867 h 6482325"/>
                <a:gd name="connsiteX57" fmla="*/ 1458686 w 5409177"/>
                <a:gd name="connsiteY57" fmla="*/ 375049 h 6482325"/>
                <a:gd name="connsiteX58" fmla="*/ 1183695 w 5409177"/>
                <a:gd name="connsiteY58" fmla="*/ 477366 h 6482325"/>
                <a:gd name="connsiteX59" fmla="*/ 916723 w 5409177"/>
                <a:gd name="connsiteY59" fmla="*/ 601140 h 6482325"/>
                <a:gd name="connsiteX60" fmla="*/ 410333 w 5409177"/>
                <a:gd name="connsiteY60" fmla="*/ 905154 h 6482325"/>
                <a:gd name="connsiteX61" fmla="*/ 290625 w 5409177"/>
                <a:gd name="connsiteY61" fmla="*/ 992677 h 6482325"/>
                <a:gd name="connsiteX62" fmla="*/ 290399 w 5409177"/>
                <a:gd name="connsiteY62" fmla="*/ 992902 h 6482325"/>
                <a:gd name="connsiteX63" fmla="*/ 290173 w 5409177"/>
                <a:gd name="connsiteY63" fmla="*/ 993128 h 6482325"/>
                <a:gd name="connsiteX64" fmla="*/ 241047 w 5409177"/>
                <a:gd name="connsiteY64" fmla="*/ 1030735 h 6482325"/>
                <a:gd name="connsiteX65" fmla="*/ 231109 w 5409177"/>
                <a:gd name="connsiteY65" fmla="*/ 1038527 h 6482325"/>
                <a:gd name="connsiteX66" fmla="*/ 173514 w 5409177"/>
                <a:gd name="connsiteY66" fmla="*/ 1084491 h 6482325"/>
                <a:gd name="connsiteX67" fmla="*/ 55330 w 5409177"/>
                <a:gd name="connsiteY67" fmla="*/ 1184549 h 6482325"/>
                <a:gd name="connsiteX68" fmla="*/ 0 w 5409177"/>
                <a:gd name="connsiteY68" fmla="*/ 1235015 h 6482325"/>
                <a:gd name="connsiteX69" fmla="*/ 0 w 5409177"/>
                <a:gd name="connsiteY69" fmla="*/ 836733 h 6482325"/>
                <a:gd name="connsiteX70" fmla="*/ 106314 w 5409177"/>
                <a:gd name="connsiteY70" fmla="*/ 740109 h 6482325"/>
                <a:gd name="connsiteX71" fmla="*/ 2168015 w 5409177"/>
                <a:gd name="connsiteY71" fmla="*/ 0 h 648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409177" h="6482325">
                  <a:moveTo>
                    <a:pt x="2168015" y="0"/>
                  </a:moveTo>
                  <a:cubicBezTo>
                    <a:pt x="3958108" y="0"/>
                    <a:pt x="5409177" y="1451070"/>
                    <a:pt x="5409177" y="3241163"/>
                  </a:cubicBezTo>
                  <a:cubicBezTo>
                    <a:pt x="5409177" y="5031256"/>
                    <a:pt x="3958108" y="6482325"/>
                    <a:pt x="2168015" y="6482325"/>
                  </a:cubicBezTo>
                  <a:cubicBezTo>
                    <a:pt x="1384849" y="6482325"/>
                    <a:pt x="666575" y="6204582"/>
                    <a:pt x="106314" y="5742217"/>
                  </a:cubicBezTo>
                  <a:lnTo>
                    <a:pt x="0" y="5645593"/>
                  </a:lnTo>
                  <a:lnTo>
                    <a:pt x="0" y="5278200"/>
                  </a:lnTo>
                  <a:lnTo>
                    <a:pt x="61824" y="5347778"/>
                  </a:lnTo>
                  <a:cubicBezTo>
                    <a:pt x="95675" y="5384339"/>
                    <a:pt x="129753" y="5419631"/>
                    <a:pt x="163802" y="5453397"/>
                  </a:cubicBezTo>
                  <a:cubicBezTo>
                    <a:pt x="308807" y="5596483"/>
                    <a:pt x="461379" y="5719015"/>
                    <a:pt x="617000" y="5817379"/>
                  </a:cubicBezTo>
                  <a:cubicBezTo>
                    <a:pt x="705087" y="5872603"/>
                    <a:pt x="786624" y="5917211"/>
                    <a:pt x="866580" y="5953688"/>
                  </a:cubicBezTo>
                  <a:lnTo>
                    <a:pt x="866806" y="5953801"/>
                  </a:lnTo>
                  <a:lnTo>
                    <a:pt x="867032" y="5953914"/>
                  </a:lnTo>
                  <a:cubicBezTo>
                    <a:pt x="948344" y="5992198"/>
                    <a:pt x="1036996" y="6026868"/>
                    <a:pt x="1130504" y="6056909"/>
                  </a:cubicBezTo>
                  <a:cubicBezTo>
                    <a:pt x="1216558" y="6084577"/>
                    <a:pt x="1309163" y="6108631"/>
                    <a:pt x="1405607" y="6128169"/>
                  </a:cubicBezTo>
                  <a:cubicBezTo>
                    <a:pt x="1449990" y="6136977"/>
                    <a:pt x="1497083" y="6144883"/>
                    <a:pt x="1545192" y="6151659"/>
                  </a:cubicBezTo>
                  <a:cubicBezTo>
                    <a:pt x="1590365" y="6157983"/>
                    <a:pt x="1637571" y="6163291"/>
                    <a:pt x="1685341" y="6167582"/>
                  </a:cubicBezTo>
                  <a:cubicBezTo>
                    <a:pt x="1776704" y="6175939"/>
                    <a:pt x="1871567" y="6180005"/>
                    <a:pt x="1975465" y="6180231"/>
                  </a:cubicBezTo>
                  <a:lnTo>
                    <a:pt x="1990033" y="6180231"/>
                  </a:lnTo>
                  <a:cubicBezTo>
                    <a:pt x="1996470" y="6180344"/>
                    <a:pt x="2002794" y="6180344"/>
                    <a:pt x="2009232" y="6180344"/>
                  </a:cubicBezTo>
                  <a:cubicBezTo>
                    <a:pt x="2024703" y="6180344"/>
                    <a:pt x="2036222" y="6180231"/>
                    <a:pt x="2046612" y="6179779"/>
                  </a:cubicBezTo>
                  <a:lnTo>
                    <a:pt x="2046951" y="6179779"/>
                  </a:lnTo>
                  <a:lnTo>
                    <a:pt x="2047290" y="6179779"/>
                  </a:lnTo>
                  <a:lnTo>
                    <a:pt x="2082412" y="6178876"/>
                  </a:lnTo>
                  <a:lnTo>
                    <a:pt x="2117760" y="6177068"/>
                  </a:lnTo>
                  <a:cubicBezTo>
                    <a:pt x="2157963" y="6175262"/>
                    <a:pt x="2200765" y="6171535"/>
                    <a:pt x="2256215" y="6164985"/>
                  </a:cubicBezTo>
                  <a:cubicBezTo>
                    <a:pt x="2436342" y="6142963"/>
                    <a:pt x="2616469" y="6094289"/>
                    <a:pt x="2791515" y="6020319"/>
                  </a:cubicBezTo>
                  <a:cubicBezTo>
                    <a:pt x="2871810" y="5986777"/>
                    <a:pt x="2954928" y="5945557"/>
                    <a:pt x="3045726" y="5894286"/>
                  </a:cubicBezTo>
                  <a:cubicBezTo>
                    <a:pt x="3123876" y="5850468"/>
                    <a:pt x="3204509" y="5800100"/>
                    <a:pt x="3292371" y="5740246"/>
                  </a:cubicBezTo>
                  <a:cubicBezTo>
                    <a:pt x="3364647" y="5691007"/>
                    <a:pt x="3441329" y="5635332"/>
                    <a:pt x="3533482" y="5565088"/>
                  </a:cubicBezTo>
                  <a:cubicBezTo>
                    <a:pt x="3573911" y="5534370"/>
                    <a:pt x="3614680" y="5502184"/>
                    <a:pt x="3652512" y="5472257"/>
                  </a:cubicBezTo>
                  <a:lnTo>
                    <a:pt x="3773915" y="5375135"/>
                  </a:lnTo>
                  <a:cubicBezTo>
                    <a:pt x="3842239" y="5320928"/>
                    <a:pt x="3911580" y="5267059"/>
                    <a:pt x="3978549" y="5214884"/>
                  </a:cubicBezTo>
                  <a:cubicBezTo>
                    <a:pt x="4071831" y="5142268"/>
                    <a:pt x="4168388" y="5067168"/>
                    <a:pt x="4260428" y="4992633"/>
                  </a:cubicBezTo>
                  <a:cubicBezTo>
                    <a:pt x="4447557" y="4841190"/>
                    <a:pt x="4582624" y="4718207"/>
                    <a:pt x="4698154" y="4594207"/>
                  </a:cubicBezTo>
                  <a:cubicBezTo>
                    <a:pt x="4768511" y="4518203"/>
                    <a:pt x="4827801" y="4446265"/>
                    <a:pt x="4879185" y="4374440"/>
                  </a:cubicBezTo>
                  <a:cubicBezTo>
                    <a:pt x="4937120" y="4292790"/>
                    <a:pt x="4983874" y="4214641"/>
                    <a:pt x="5022383" y="4135136"/>
                  </a:cubicBezTo>
                  <a:cubicBezTo>
                    <a:pt x="5102904" y="3970932"/>
                    <a:pt x="5153273" y="3790579"/>
                    <a:pt x="5172019" y="3599271"/>
                  </a:cubicBezTo>
                  <a:cubicBezTo>
                    <a:pt x="5176424" y="3553873"/>
                    <a:pt x="5179247" y="3505651"/>
                    <a:pt x="5180489" y="3456412"/>
                  </a:cubicBezTo>
                  <a:lnTo>
                    <a:pt x="5180602" y="3450878"/>
                  </a:lnTo>
                  <a:cubicBezTo>
                    <a:pt x="5180940" y="3428743"/>
                    <a:pt x="5181280" y="3406044"/>
                    <a:pt x="5180940" y="3382667"/>
                  </a:cubicBezTo>
                  <a:cubicBezTo>
                    <a:pt x="5180940" y="3375440"/>
                    <a:pt x="5180828" y="3368325"/>
                    <a:pt x="5180828" y="3361097"/>
                  </a:cubicBezTo>
                  <a:cubicBezTo>
                    <a:pt x="5180828" y="3343366"/>
                    <a:pt x="5180715" y="3325184"/>
                    <a:pt x="5180150" y="3307002"/>
                  </a:cubicBezTo>
                  <a:cubicBezTo>
                    <a:pt x="5178230" y="3204008"/>
                    <a:pt x="5173148" y="3102595"/>
                    <a:pt x="5165243" y="3005698"/>
                  </a:cubicBezTo>
                  <a:cubicBezTo>
                    <a:pt x="5147513" y="2795418"/>
                    <a:pt x="5117021" y="2594737"/>
                    <a:pt x="5074445" y="2409076"/>
                  </a:cubicBezTo>
                  <a:cubicBezTo>
                    <a:pt x="5027804" y="2206136"/>
                    <a:pt x="4966369" y="2012796"/>
                    <a:pt x="4891947" y="1834362"/>
                  </a:cubicBezTo>
                  <a:cubicBezTo>
                    <a:pt x="4872635" y="1787834"/>
                    <a:pt x="4852081" y="1741419"/>
                    <a:pt x="4831076" y="1696585"/>
                  </a:cubicBezTo>
                  <a:cubicBezTo>
                    <a:pt x="4810522" y="1653219"/>
                    <a:pt x="4787709" y="1607933"/>
                    <a:pt x="4763316" y="1561743"/>
                  </a:cubicBezTo>
                  <a:cubicBezTo>
                    <a:pt x="4717466" y="1475124"/>
                    <a:pt x="4665517" y="1388392"/>
                    <a:pt x="4608147" y="1303693"/>
                  </a:cubicBezTo>
                  <a:cubicBezTo>
                    <a:pt x="4496457" y="1136666"/>
                    <a:pt x="4366133" y="983303"/>
                    <a:pt x="4221015" y="848123"/>
                  </a:cubicBezTo>
                  <a:cubicBezTo>
                    <a:pt x="4147721" y="780364"/>
                    <a:pt x="4070137" y="716783"/>
                    <a:pt x="3990632" y="659413"/>
                  </a:cubicBezTo>
                  <a:cubicBezTo>
                    <a:pt x="3906159" y="599220"/>
                    <a:pt x="3821459" y="546367"/>
                    <a:pt x="3738680" y="502098"/>
                  </a:cubicBezTo>
                  <a:cubicBezTo>
                    <a:pt x="3569281" y="410397"/>
                    <a:pt x="3384411" y="338797"/>
                    <a:pt x="3189150" y="289220"/>
                  </a:cubicBezTo>
                  <a:cubicBezTo>
                    <a:pt x="3095868" y="265504"/>
                    <a:pt x="2999085" y="246532"/>
                    <a:pt x="2901398" y="232867"/>
                  </a:cubicBezTo>
                  <a:cubicBezTo>
                    <a:pt x="2806422" y="219654"/>
                    <a:pt x="2708848" y="211184"/>
                    <a:pt x="2611162" y="207570"/>
                  </a:cubicBezTo>
                  <a:cubicBezTo>
                    <a:pt x="2569151" y="205763"/>
                    <a:pt x="2526575" y="204860"/>
                    <a:pt x="2484451" y="204860"/>
                  </a:cubicBezTo>
                  <a:cubicBezTo>
                    <a:pt x="2333912" y="204860"/>
                    <a:pt x="2179985" y="216266"/>
                    <a:pt x="2027414" y="238852"/>
                  </a:cubicBezTo>
                  <a:cubicBezTo>
                    <a:pt x="1928146" y="254098"/>
                    <a:pt x="1831589" y="272958"/>
                    <a:pt x="1740452" y="294867"/>
                  </a:cubicBezTo>
                  <a:cubicBezTo>
                    <a:pt x="1642427" y="318808"/>
                    <a:pt x="1547563" y="345799"/>
                    <a:pt x="1458686" y="375049"/>
                  </a:cubicBezTo>
                  <a:cubicBezTo>
                    <a:pt x="1365742" y="405541"/>
                    <a:pt x="1273251" y="439985"/>
                    <a:pt x="1183695" y="477366"/>
                  </a:cubicBezTo>
                  <a:cubicBezTo>
                    <a:pt x="1093801" y="515085"/>
                    <a:pt x="1004019" y="556757"/>
                    <a:pt x="916723" y="601140"/>
                  </a:cubicBezTo>
                  <a:cubicBezTo>
                    <a:pt x="741226" y="690469"/>
                    <a:pt x="570810" y="792673"/>
                    <a:pt x="410333" y="905154"/>
                  </a:cubicBezTo>
                  <a:cubicBezTo>
                    <a:pt x="377244" y="928531"/>
                    <a:pt x="333765" y="959587"/>
                    <a:pt x="290625" y="992677"/>
                  </a:cubicBezTo>
                  <a:lnTo>
                    <a:pt x="290399" y="992902"/>
                  </a:lnTo>
                  <a:lnTo>
                    <a:pt x="290173" y="993128"/>
                  </a:lnTo>
                  <a:cubicBezTo>
                    <a:pt x="273685" y="1005325"/>
                    <a:pt x="257084" y="1018199"/>
                    <a:pt x="241047" y="1030735"/>
                  </a:cubicBezTo>
                  <a:lnTo>
                    <a:pt x="231109" y="1038527"/>
                  </a:lnTo>
                  <a:cubicBezTo>
                    <a:pt x="210217" y="1054451"/>
                    <a:pt x="190341" y="1070713"/>
                    <a:pt x="173514" y="1084491"/>
                  </a:cubicBezTo>
                  <a:cubicBezTo>
                    <a:pt x="131729" y="1118710"/>
                    <a:pt x="92513" y="1151912"/>
                    <a:pt x="55330" y="1184549"/>
                  </a:cubicBezTo>
                  <a:lnTo>
                    <a:pt x="0" y="1235015"/>
                  </a:lnTo>
                  <a:lnTo>
                    <a:pt x="0" y="836733"/>
                  </a:lnTo>
                  <a:lnTo>
                    <a:pt x="106314" y="740109"/>
                  </a:lnTo>
                  <a:cubicBezTo>
                    <a:pt x="666575" y="277744"/>
                    <a:pt x="1384849" y="0"/>
                    <a:pt x="216801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DE89C07-D388-D897-9072-2F6D4BA1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chemeClr val="tx2"/>
                </a:solidFill>
                <a:latin typeface="+mn-lt"/>
              </a:rPr>
              <a:t>STANDING TO BRING PROCEEDINGS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0BCC72D-4FBE-5998-D8AC-F014E411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533" y="1911978"/>
            <a:ext cx="5796626" cy="29575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00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Whoever has a legitimate interest.</a:t>
            </a:r>
          </a:p>
          <a:p>
            <a:pPr marL="0" indent="0">
              <a:buNone/>
            </a:pPr>
            <a:r>
              <a:rPr lang="en-GB" sz="300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No legitimate interest is required  </a:t>
            </a:r>
          </a:p>
          <a:p>
            <a:pPr marL="0" indent="0">
              <a:buNone/>
            </a:pPr>
            <a:r>
              <a:rPr lang="en-GB" sz="300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When the application is based on absolute grounds of refusal</a:t>
            </a:r>
          </a:p>
        </p:txBody>
      </p:sp>
      <p:pic>
        <p:nvPicPr>
          <p:cNvPr id="19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81B2581D-F283-D241-AA59-024842D25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21" name="Εικόνα 4">
            <a:extLst>
              <a:ext uri="{FF2B5EF4-FFF2-40B4-BE49-F238E27FC236}">
                <a16:creationId xmlns="" xmlns:a16="http://schemas.microsoft.com/office/drawing/2014/main" id="{CF65640F-3769-C24C-A96E-159539098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0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25">
            <a:extLst>
              <a:ext uri="{FF2B5EF4-FFF2-40B4-BE49-F238E27FC236}">
                <a16:creationId xmlns="" xmlns:a16="http://schemas.microsoft.com/office/drawing/2014/main" id="{AFEDA996-5744-4A88-B0DD-EC49C6D87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5581" y="804672"/>
            <a:ext cx="4977975" cy="1979514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3" name="Rectangle 15">
            <a:extLst>
              <a:ext uri="{FF2B5EF4-FFF2-40B4-BE49-F238E27FC236}">
                <a16:creationId xmlns="" xmlns:a16="http://schemas.microsoft.com/office/drawing/2014/main" id="{3BD466F8-64FB-4944-BC45-C2ED33C758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17">
            <a:extLst>
              <a:ext uri="{FF2B5EF4-FFF2-40B4-BE49-F238E27FC236}">
                <a16:creationId xmlns="" xmlns:a16="http://schemas.microsoft.com/office/drawing/2014/main" id="{A1829D23-8396-4D91-BFAA-40924F31D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19">
            <a:extLst>
              <a:ext uri="{FF2B5EF4-FFF2-40B4-BE49-F238E27FC236}">
                <a16:creationId xmlns="" xmlns:a16="http://schemas.microsoft.com/office/drawing/2014/main" id="{F317B19D-7906-41CF-A544-B1E81CE69F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9221" y="69891"/>
            <a:ext cx="5409178" cy="6482325"/>
            <a:chOff x="-19221" y="69891"/>
            <a:chExt cx="5409178" cy="6482325"/>
          </a:xfrm>
        </p:grpSpPr>
        <p:sp>
          <p:nvSpPr>
            <p:cNvPr id="96" name="Freeform: Shape 20">
              <a:extLst>
                <a:ext uri="{FF2B5EF4-FFF2-40B4-BE49-F238E27FC236}">
                  <a16:creationId xmlns="" xmlns:a16="http://schemas.microsoft.com/office/drawing/2014/main" id="{4B974EF1-A734-4E6A-8BF5-794FDA9515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31851"/>
              <a:ext cx="5380971" cy="6158554"/>
            </a:xfrm>
            <a:custGeom>
              <a:avLst/>
              <a:gdLst>
                <a:gd name="connsiteX0" fmla="*/ 2369925 w 5380971"/>
                <a:gd name="connsiteY0" fmla="*/ 1452 h 6158554"/>
                <a:gd name="connsiteX1" fmla="*/ 2674292 w 5380971"/>
                <a:gd name="connsiteY1" fmla="*/ 5969 h 6158554"/>
                <a:gd name="connsiteX2" fmla="*/ 3277239 w 5380971"/>
                <a:gd name="connsiteY2" fmla="*/ 99590 h 6158554"/>
                <a:gd name="connsiteX3" fmla="*/ 3850935 w 5380971"/>
                <a:gd name="connsiteY3" fmla="*/ 316872 h 6158554"/>
                <a:gd name="connsiteX4" fmla="*/ 4359245 w 5380971"/>
                <a:gd name="connsiteY4" fmla="*/ 662333 h 6158554"/>
                <a:gd name="connsiteX5" fmla="*/ 4765689 w 5380971"/>
                <a:gd name="connsiteY5" fmla="*/ 1120048 h 6158554"/>
                <a:gd name="connsiteX6" fmla="*/ 4809507 w 5380971"/>
                <a:gd name="connsiteY6" fmla="*/ 1182613 h 6158554"/>
                <a:gd name="connsiteX7" fmla="*/ 4851517 w 5380971"/>
                <a:gd name="connsiteY7" fmla="*/ 1246306 h 6158554"/>
                <a:gd name="connsiteX8" fmla="*/ 4892286 w 5380971"/>
                <a:gd name="connsiteY8" fmla="*/ 1310678 h 6158554"/>
                <a:gd name="connsiteX9" fmla="*/ 4931587 w 5380971"/>
                <a:gd name="connsiteY9" fmla="*/ 1375953 h 6158554"/>
                <a:gd name="connsiteX10" fmla="*/ 5075124 w 5380971"/>
                <a:gd name="connsiteY10" fmla="*/ 1644507 h 6158554"/>
                <a:gd name="connsiteX11" fmla="*/ 5271626 w 5380971"/>
                <a:gd name="connsiteY11" fmla="*/ 2218203 h 6158554"/>
                <a:gd name="connsiteX12" fmla="*/ 5317703 w 5380971"/>
                <a:gd name="connsiteY12" fmla="*/ 2516684 h 6158554"/>
                <a:gd name="connsiteX13" fmla="*/ 5347630 w 5380971"/>
                <a:gd name="connsiteY13" fmla="*/ 2815391 h 6158554"/>
                <a:gd name="connsiteX14" fmla="*/ 5371458 w 5380971"/>
                <a:gd name="connsiteY14" fmla="*/ 3114097 h 6158554"/>
                <a:gd name="connsiteX15" fmla="*/ 5376315 w 5380971"/>
                <a:gd name="connsiteY15" fmla="*/ 3188971 h 6158554"/>
                <a:gd name="connsiteX16" fmla="*/ 5378461 w 5380971"/>
                <a:gd name="connsiteY16" fmla="*/ 3227481 h 6158554"/>
                <a:gd name="connsiteX17" fmla="*/ 5380041 w 5380971"/>
                <a:gd name="connsiteY17" fmla="*/ 3266669 h 6158554"/>
                <a:gd name="connsiteX18" fmla="*/ 5377896 w 5380971"/>
                <a:gd name="connsiteY18" fmla="*/ 3424548 h 6158554"/>
                <a:gd name="connsiteX19" fmla="*/ 5217080 w 5380971"/>
                <a:gd name="connsiteY19" fmla="*/ 4044661 h 6158554"/>
                <a:gd name="connsiteX20" fmla="*/ 4859649 w 5380971"/>
                <a:gd name="connsiteY20" fmla="*/ 4571265 h 6158554"/>
                <a:gd name="connsiteX21" fmla="*/ 4641802 w 5380971"/>
                <a:gd name="connsiteY21" fmla="*/ 4790806 h 6158554"/>
                <a:gd name="connsiteX22" fmla="*/ 4414695 w 5380971"/>
                <a:gd name="connsiteY22" fmla="*/ 4990358 h 6158554"/>
                <a:gd name="connsiteX23" fmla="*/ 3953365 w 5380971"/>
                <a:gd name="connsiteY23" fmla="*/ 5349935 h 6158554"/>
                <a:gd name="connsiteX24" fmla="*/ 3837271 w 5380971"/>
                <a:gd name="connsiteY24" fmla="*/ 5437683 h 6158554"/>
                <a:gd name="connsiteX25" fmla="*/ 3718014 w 5380971"/>
                <a:gd name="connsiteY25" fmla="*/ 5525996 h 6158554"/>
                <a:gd name="connsiteX26" fmla="*/ 3595821 w 5380971"/>
                <a:gd name="connsiteY26" fmla="*/ 5613180 h 6158554"/>
                <a:gd name="connsiteX27" fmla="*/ 3469788 w 5380971"/>
                <a:gd name="connsiteY27" fmla="*/ 5697880 h 6158554"/>
                <a:gd name="connsiteX28" fmla="*/ 3205188 w 5380971"/>
                <a:gd name="connsiteY28" fmla="*/ 5856889 h 6158554"/>
                <a:gd name="connsiteX29" fmla="*/ 2920598 w 5380971"/>
                <a:gd name="connsiteY29" fmla="*/ 5992069 h 6158554"/>
                <a:gd name="connsiteX30" fmla="*/ 2301276 w 5380971"/>
                <a:gd name="connsiteY30" fmla="*/ 6147577 h 6158554"/>
                <a:gd name="connsiteX31" fmla="*/ 2141815 w 5380971"/>
                <a:gd name="connsiteY31" fmla="*/ 6157628 h 6158554"/>
                <a:gd name="connsiteX32" fmla="*/ 2101950 w 5380971"/>
                <a:gd name="connsiteY32" fmla="*/ 6158531 h 6158554"/>
                <a:gd name="connsiteX33" fmla="*/ 2062198 w 5380971"/>
                <a:gd name="connsiteY33" fmla="*/ 6158306 h 6158554"/>
                <a:gd name="connsiteX34" fmla="*/ 2022558 w 5380971"/>
                <a:gd name="connsiteY34" fmla="*/ 6157853 h 6158554"/>
                <a:gd name="connsiteX35" fmla="*/ 1984048 w 5380971"/>
                <a:gd name="connsiteY35" fmla="*/ 6156385 h 6158554"/>
                <a:gd name="connsiteX36" fmla="*/ 1676420 w 5380971"/>
                <a:gd name="connsiteY36" fmla="*/ 6131879 h 6158554"/>
                <a:gd name="connsiteX37" fmla="*/ 1370712 w 5380971"/>
                <a:gd name="connsiteY37" fmla="*/ 6077898 h 6158554"/>
                <a:gd name="connsiteX38" fmla="*/ 1070425 w 5380971"/>
                <a:gd name="connsiteY38" fmla="*/ 5993311 h 6158554"/>
                <a:gd name="connsiteX39" fmla="*/ 495598 w 5380971"/>
                <a:gd name="connsiteY39" fmla="*/ 5738987 h 6158554"/>
                <a:gd name="connsiteX40" fmla="*/ 11118 w 5380971"/>
                <a:gd name="connsiteY40" fmla="*/ 5343046 h 6158554"/>
                <a:gd name="connsiteX41" fmla="*/ 0 w 5380971"/>
                <a:gd name="connsiteY41" fmla="*/ 5330343 h 6158554"/>
                <a:gd name="connsiteX42" fmla="*/ 0 w 5380971"/>
                <a:gd name="connsiteY42" fmla="*/ 4710800 h 6158554"/>
                <a:gd name="connsiteX43" fmla="*/ 122158 w 5380971"/>
                <a:gd name="connsiteY43" fmla="*/ 4852227 h 6158554"/>
                <a:gd name="connsiteX44" fmla="*/ 313438 w 5380971"/>
                <a:gd name="connsiteY44" fmla="*/ 5049308 h 6158554"/>
                <a:gd name="connsiteX45" fmla="*/ 512086 w 5380971"/>
                <a:gd name="connsiteY45" fmla="*/ 5232936 h 6158554"/>
                <a:gd name="connsiteX46" fmla="*/ 720108 w 5380971"/>
                <a:gd name="connsiteY46" fmla="*/ 5402222 h 6158554"/>
                <a:gd name="connsiteX47" fmla="*/ 1184825 w 5380971"/>
                <a:gd name="connsiteY47" fmla="*/ 5669985 h 6158554"/>
                <a:gd name="connsiteX48" fmla="*/ 1444796 w 5380971"/>
                <a:gd name="connsiteY48" fmla="*/ 5745650 h 6158554"/>
                <a:gd name="connsiteX49" fmla="*/ 1511426 w 5380971"/>
                <a:gd name="connsiteY49" fmla="*/ 5758976 h 6158554"/>
                <a:gd name="connsiteX50" fmla="*/ 1578621 w 5380971"/>
                <a:gd name="connsiteY50" fmla="*/ 5770157 h 6158554"/>
                <a:gd name="connsiteX51" fmla="*/ 1714253 w 5380971"/>
                <a:gd name="connsiteY51" fmla="*/ 5786193 h 6158554"/>
                <a:gd name="connsiteX52" fmla="*/ 1782464 w 5380971"/>
                <a:gd name="connsiteY52" fmla="*/ 5791387 h 6158554"/>
                <a:gd name="connsiteX53" fmla="*/ 1850901 w 5380971"/>
                <a:gd name="connsiteY53" fmla="*/ 5795001 h 6158554"/>
                <a:gd name="connsiteX54" fmla="*/ 1919564 w 5380971"/>
                <a:gd name="connsiteY54" fmla="*/ 5796583 h 6158554"/>
                <a:gd name="connsiteX55" fmla="*/ 1988340 w 5380971"/>
                <a:gd name="connsiteY55" fmla="*/ 5796244 h 6158554"/>
                <a:gd name="connsiteX56" fmla="*/ 2022784 w 5380971"/>
                <a:gd name="connsiteY56" fmla="*/ 5795905 h 6158554"/>
                <a:gd name="connsiteX57" fmla="*/ 2055986 w 5380971"/>
                <a:gd name="connsiteY57" fmla="*/ 5794437 h 6158554"/>
                <a:gd name="connsiteX58" fmla="*/ 2089076 w 5380971"/>
                <a:gd name="connsiteY58" fmla="*/ 5792743 h 6158554"/>
                <a:gd name="connsiteX59" fmla="*/ 2122052 w 5380971"/>
                <a:gd name="connsiteY59" fmla="*/ 5790032 h 6158554"/>
                <a:gd name="connsiteX60" fmla="*/ 2252828 w 5380971"/>
                <a:gd name="connsiteY60" fmla="*/ 5773883 h 6158554"/>
                <a:gd name="connsiteX61" fmla="*/ 2750973 w 5380971"/>
                <a:gd name="connsiteY61" fmla="*/ 5610357 h 6158554"/>
                <a:gd name="connsiteX62" fmla="*/ 3211173 w 5380971"/>
                <a:gd name="connsiteY62" fmla="*/ 5323621 h 6158554"/>
                <a:gd name="connsiteX63" fmla="*/ 3322750 w 5380971"/>
                <a:gd name="connsiteY63" fmla="*/ 5239374 h 6158554"/>
                <a:gd name="connsiteX64" fmla="*/ 3434328 w 5380971"/>
                <a:gd name="connsiteY64" fmla="*/ 5152303 h 6158554"/>
                <a:gd name="connsiteX65" fmla="*/ 3660306 w 5380971"/>
                <a:gd name="connsiteY65" fmla="*/ 4971611 h 6158554"/>
                <a:gd name="connsiteX66" fmla="*/ 4124797 w 5380971"/>
                <a:gd name="connsiteY66" fmla="*/ 4621859 h 6158554"/>
                <a:gd name="connsiteX67" fmla="*/ 4557554 w 5380971"/>
                <a:gd name="connsiteY67" fmla="*/ 4274027 h 6158554"/>
                <a:gd name="connsiteX68" fmla="*/ 4903579 w 5380971"/>
                <a:gd name="connsiteY68" fmla="*/ 3875375 h 6158554"/>
                <a:gd name="connsiteX69" fmla="*/ 5021481 w 5380971"/>
                <a:gd name="connsiteY69" fmla="*/ 3643638 h 6158554"/>
                <a:gd name="connsiteX70" fmla="*/ 5093306 w 5380971"/>
                <a:gd name="connsiteY70" fmla="*/ 3390443 h 6158554"/>
                <a:gd name="connsiteX71" fmla="*/ 5113182 w 5380971"/>
                <a:gd name="connsiteY71" fmla="*/ 3257634 h 6158554"/>
                <a:gd name="connsiteX72" fmla="*/ 5116457 w 5380971"/>
                <a:gd name="connsiteY72" fmla="*/ 3223980 h 6158554"/>
                <a:gd name="connsiteX73" fmla="*/ 5118941 w 5380971"/>
                <a:gd name="connsiteY73" fmla="*/ 3189649 h 6158554"/>
                <a:gd name="connsiteX74" fmla="*/ 5122555 w 5380971"/>
                <a:gd name="connsiteY74" fmla="*/ 3118727 h 6158554"/>
                <a:gd name="connsiteX75" fmla="*/ 5116344 w 5380971"/>
                <a:gd name="connsiteY75" fmla="*/ 2835154 h 6158554"/>
                <a:gd name="connsiteX76" fmla="*/ 5076479 w 5380971"/>
                <a:gd name="connsiteY76" fmla="*/ 2555081 h 6158554"/>
                <a:gd name="connsiteX77" fmla="*/ 5008832 w 5380971"/>
                <a:gd name="connsiteY77" fmla="*/ 2281785 h 6158554"/>
                <a:gd name="connsiteX78" fmla="*/ 4834126 w 5380971"/>
                <a:gd name="connsiteY78" fmla="*/ 1751566 h 6158554"/>
                <a:gd name="connsiteX79" fmla="*/ 4715095 w 5380971"/>
                <a:gd name="connsiteY79" fmla="*/ 1499840 h 6158554"/>
                <a:gd name="connsiteX80" fmla="*/ 4680425 w 5380971"/>
                <a:gd name="connsiteY80" fmla="*/ 1439534 h 6158554"/>
                <a:gd name="connsiteX81" fmla="*/ 4643947 w 5380971"/>
                <a:gd name="connsiteY81" fmla="*/ 1380357 h 6158554"/>
                <a:gd name="connsiteX82" fmla="*/ 4605325 w 5380971"/>
                <a:gd name="connsiteY82" fmla="*/ 1322536 h 6158554"/>
                <a:gd name="connsiteX83" fmla="*/ 4565008 w 5380971"/>
                <a:gd name="connsiteY83" fmla="*/ 1265957 h 6158554"/>
                <a:gd name="connsiteX84" fmla="*/ 4183296 w 5380971"/>
                <a:gd name="connsiteY84" fmla="*/ 867644 h 6158554"/>
                <a:gd name="connsiteX85" fmla="*/ 3723774 w 5380971"/>
                <a:gd name="connsiteY85" fmla="*/ 567469 h 6158554"/>
                <a:gd name="connsiteX86" fmla="*/ 3206656 w 5380971"/>
                <a:gd name="connsiteY86" fmla="*/ 378985 h 6158554"/>
                <a:gd name="connsiteX87" fmla="*/ 2657917 w 5380971"/>
                <a:gd name="connsiteY87" fmla="*/ 300836 h 6158554"/>
                <a:gd name="connsiteX88" fmla="*/ 2101837 w 5380971"/>
                <a:gd name="connsiteY88" fmla="*/ 320712 h 6158554"/>
                <a:gd name="connsiteX89" fmla="*/ 1556034 w 5380971"/>
                <a:gd name="connsiteY89" fmla="*/ 435451 h 6158554"/>
                <a:gd name="connsiteX90" fmla="*/ 1033947 w 5380971"/>
                <a:gd name="connsiteY90" fmla="*/ 635116 h 6158554"/>
                <a:gd name="connsiteX91" fmla="*/ 101012 w 5380971"/>
                <a:gd name="connsiteY91" fmla="*/ 1248565 h 6158554"/>
                <a:gd name="connsiteX92" fmla="*/ 0 w 5380971"/>
                <a:gd name="connsiteY92" fmla="*/ 1348112 h 6158554"/>
                <a:gd name="connsiteX93" fmla="*/ 0 w 5380971"/>
                <a:gd name="connsiteY93" fmla="*/ 968874 h 6158554"/>
                <a:gd name="connsiteX94" fmla="*/ 138873 w 5380971"/>
                <a:gd name="connsiteY94" fmla="*/ 845566 h 6158554"/>
                <a:gd name="connsiteX95" fmla="*/ 380746 w 5380971"/>
                <a:gd name="connsiteY95" fmla="*/ 663462 h 6158554"/>
                <a:gd name="connsiteX96" fmla="*/ 904188 w 5380971"/>
                <a:gd name="connsiteY96" fmla="*/ 359222 h 6158554"/>
                <a:gd name="connsiteX97" fmla="*/ 2066151 w 5380971"/>
                <a:gd name="connsiteY97" fmla="*/ 23699 h 6158554"/>
                <a:gd name="connsiteX98" fmla="*/ 2369925 w 5380971"/>
                <a:gd name="connsiteY98" fmla="*/ 1452 h 615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380971" h="6158554">
                  <a:moveTo>
                    <a:pt x="2369925" y="1452"/>
                  </a:moveTo>
                  <a:cubicBezTo>
                    <a:pt x="2471494" y="-1484"/>
                    <a:pt x="2573161" y="40"/>
                    <a:pt x="2674292" y="5969"/>
                  </a:cubicBezTo>
                  <a:cubicBezTo>
                    <a:pt x="2876893" y="18279"/>
                    <a:pt x="3079381" y="48431"/>
                    <a:pt x="3277239" y="99590"/>
                  </a:cubicBezTo>
                  <a:cubicBezTo>
                    <a:pt x="3475096" y="150635"/>
                    <a:pt x="3668324" y="222912"/>
                    <a:pt x="3850935" y="316872"/>
                  </a:cubicBezTo>
                  <a:cubicBezTo>
                    <a:pt x="4033322" y="410832"/>
                    <a:pt x="4205995" y="525684"/>
                    <a:pt x="4359245" y="662333"/>
                  </a:cubicBezTo>
                  <a:cubicBezTo>
                    <a:pt x="4512607" y="798868"/>
                    <a:pt x="4647448" y="954376"/>
                    <a:pt x="4765689" y="1120048"/>
                  </a:cubicBezTo>
                  <a:lnTo>
                    <a:pt x="4809507" y="1182613"/>
                  </a:lnTo>
                  <a:lnTo>
                    <a:pt x="4851517" y="1246306"/>
                  </a:lnTo>
                  <a:cubicBezTo>
                    <a:pt x="4865069" y="1267764"/>
                    <a:pt x="4878960" y="1289108"/>
                    <a:pt x="4892286" y="1310678"/>
                  </a:cubicBezTo>
                  <a:lnTo>
                    <a:pt x="4931587" y="1375953"/>
                  </a:lnTo>
                  <a:cubicBezTo>
                    <a:pt x="4982971" y="1463589"/>
                    <a:pt x="5031419" y="1552918"/>
                    <a:pt x="5075124" y="1644507"/>
                  </a:cubicBezTo>
                  <a:cubicBezTo>
                    <a:pt x="5162759" y="1827683"/>
                    <a:pt x="5230293" y="2020459"/>
                    <a:pt x="5271626" y="2218203"/>
                  </a:cubicBezTo>
                  <a:cubicBezTo>
                    <a:pt x="5292180" y="2317132"/>
                    <a:pt x="5306522" y="2416852"/>
                    <a:pt x="5317703" y="2516684"/>
                  </a:cubicBezTo>
                  <a:cubicBezTo>
                    <a:pt x="5329109" y="2616404"/>
                    <a:pt x="5338256" y="2716010"/>
                    <a:pt x="5347630" y="2815391"/>
                  </a:cubicBezTo>
                  <a:cubicBezTo>
                    <a:pt x="5356552" y="2914884"/>
                    <a:pt x="5364457" y="3014378"/>
                    <a:pt x="5371458" y="3114097"/>
                  </a:cubicBezTo>
                  <a:lnTo>
                    <a:pt x="5376315" y="3188971"/>
                  </a:lnTo>
                  <a:cubicBezTo>
                    <a:pt x="5377218" y="3201281"/>
                    <a:pt x="5377783" y="3214494"/>
                    <a:pt x="5378461" y="3227481"/>
                  </a:cubicBezTo>
                  <a:cubicBezTo>
                    <a:pt x="5379138" y="3240468"/>
                    <a:pt x="5379816" y="3253569"/>
                    <a:pt x="5380041" y="3266669"/>
                  </a:cubicBezTo>
                  <a:cubicBezTo>
                    <a:pt x="5381736" y="3318957"/>
                    <a:pt x="5381171" y="3371696"/>
                    <a:pt x="5377896" y="3424548"/>
                  </a:cubicBezTo>
                  <a:cubicBezTo>
                    <a:pt x="5365699" y="3636071"/>
                    <a:pt x="5308894" y="3849175"/>
                    <a:pt x="5217080" y="4044661"/>
                  </a:cubicBezTo>
                  <a:cubicBezTo>
                    <a:pt x="5125492" y="4240712"/>
                    <a:pt x="4999233" y="4416660"/>
                    <a:pt x="4859649" y="4571265"/>
                  </a:cubicBezTo>
                  <a:cubicBezTo>
                    <a:pt x="4789856" y="4648850"/>
                    <a:pt x="4716563" y="4721578"/>
                    <a:pt x="4641802" y="4790806"/>
                  </a:cubicBezTo>
                  <a:cubicBezTo>
                    <a:pt x="4567040" y="4860033"/>
                    <a:pt x="4491263" y="4926664"/>
                    <a:pt x="4414695" y="4990358"/>
                  </a:cubicBezTo>
                  <a:cubicBezTo>
                    <a:pt x="4261897" y="5118310"/>
                    <a:pt x="4105711" y="5234969"/>
                    <a:pt x="3953365" y="5349935"/>
                  </a:cubicBezTo>
                  <a:lnTo>
                    <a:pt x="3837271" y="5437683"/>
                  </a:lnTo>
                  <a:cubicBezTo>
                    <a:pt x="3797970" y="5467159"/>
                    <a:pt x="3758331" y="5496860"/>
                    <a:pt x="3718014" y="5525996"/>
                  </a:cubicBezTo>
                  <a:cubicBezTo>
                    <a:pt x="3677810" y="5555246"/>
                    <a:pt x="3637154" y="5584382"/>
                    <a:pt x="3595821" y="5613180"/>
                  </a:cubicBezTo>
                  <a:cubicBezTo>
                    <a:pt x="3554375" y="5641752"/>
                    <a:pt x="3512590" y="5670098"/>
                    <a:pt x="3469788" y="5697880"/>
                  </a:cubicBezTo>
                  <a:cubicBezTo>
                    <a:pt x="3384637" y="5753555"/>
                    <a:pt x="3296776" y="5807537"/>
                    <a:pt x="3205188" y="5856889"/>
                  </a:cubicBezTo>
                  <a:cubicBezTo>
                    <a:pt x="3113712" y="5906466"/>
                    <a:pt x="3019075" y="5952542"/>
                    <a:pt x="2920598" y="5992069"/>
                  </a:cubicBezTo>
                  <a:cubicBezTo>
                    <a:pt x="2724547" y="6072251"/>
                    <a:pt x="2513928" y="6126346"/>
                    <a:pt x="2301276" y="6147577"/>
                  </a:cubicBezTo>
                  <a:cubicBezTo>
                    <a:pt x="2248085" y="6152659"/>
                    <a:pt x="2194893" y="6156498"/>
                    <a:pt x="2141815" y="6157628"/>
                  </a:cubicBezTo>
                  <a:lnTo>
                    <a:pt x="2101950" y="6158531"/>
                  </a:lnTo>
                  <a:cubicBezTo>
                    <a:pt x="2088737" y="6158644"/>
                    <a:pt x="2075411" y="6158306"/>
                    <a:pt x="2062198" y="6158306"/>
                  </a:cubicBezTo>
                  <a:lnTo>
                    <a:pt x="2022558" y="6157853"/>
                  </a:lnTo>
                  <a:lnTo>
                    <a:pt x="1984048" y="6156385"/>
                  </a:lnTo>
                  <a:cubicBezTo>
                    <a:pt x="1881506" y="6153111"/>
                    <a:pt x="1778737" y="6144979"/>
                    <a:pt x="1676420" y="6131879"/>
                  </a:cubicBezTo>
                  <a:cubicBezTo>
                    <a:pt x="1573991" y="6119457"/>
                    <a:pt x="1471787" y="6101613"/>
                    <a:pt x="1370712" y="6077898"/>
                  </a:cubicBezTo>
                  <a:cubicBezTo>
                    <a:pt x="1269751" y="6053955"/>
                    <a:pt x="1169579" y="6025610"/>
                    <a:pt x="1070425" y="5993311"/>
                  </a:cubicBezTo>
                  <a:cubicBezTo>
                    <a:pt x="872454" y="5928149"/>
                    <a:pt x="676742" y="5847064"/>
                    <a:pt x="495598" y="5738987"/>
                  </a:cubicBezTo>
                  <a:cubicBezTo>
                    <a:pt x="314342" y="5631136"/>
                    <a:pt x="152509" y="5494375"/>
                    <a:pt x="11118" y="5343046"/>
                  </a:cubicBezTo>
                  <a:lnTo>
                    <a:pt x="0" y="5330343"/>
                  </a:lnTo>
                  <a:lnTo>
                    <a:pt x="0" y="4710800"/>
                  </a:lnTo>
                  <a:lnTo>
                    <a:pt x="122158" y="4852227"/>
                  </a:lnTo>
                  <a:cubicBezTo>
                    <a:pt x="184751" y="4920058"/>
                    <a:pt x="248841" y="4985558"/>
                    <a:pt x="313438" y="5049308"/>
                  </a:cubicBezTo>
                  <a:cubicBezTo>
                    <a:pt x="378374" y="5112776"/>
                    <a:pt x="444440" y="5174099"/>
                    <a:pt x="512086" y="5232936"/>
                  </a:cubicBezTo>
                  <a:cubicBezTo>
                    <a:pt x="579733" y="5291775"/>
                    <a:pt x="648622" y="5348692"/>
                    <a:pt x="720108" y="5402222"/>
                  </a:cubicBezTo>
                  <a:cubicBezTo>
                    <a:pt x="862516" y="5509508"/>
                    <a:pt x="1016104" y="5605388"/>
                    <a:pt x="1184825" y="5669985"/>
                  </a:cubicBezTo>
                  <a:cubicBezTo>
                    <a:pt x="1268960" y="5702284"/>
                    <a:pt x="1356144" y="5727016"/>
                    <a:pt x="1444796" y="5745650"/>
                  </a:cubicBezTo>
                  <a:cubicBezTo>
                    <a:pt x="1467043" y="5750054"/>
                    <a:pt x="1489065" y="5755137"/>
                    <a:pt x="1511426" y="5758976"/>
                  </a:cubicBezTo>
                  <a:lnTo>
                    <a:pt x="1578621" y="5770157"/>
                  </a:lnTo>
                  <a:cubicBezTo>
                    <a:pt x="1623681" y="5776142"/>
                    <a:pt x="1668741" y="5782466"/>
                    <a:pt x="1714253" y="5786193"/>
                  </a:cubicBezTo>
                  <a:cubicBezTo>
                    <a:pt x="1736952" y="5788339"/>
                    <a:pt x="1759652" y="5790371"/>
                    <a:pt x="1782464" y="5791387"/>
                  </a:cubicBezTo>
                  <a:cubicBezTo>
                    <a:pt x="1805276" y="5792517"/>
                    <a:pt x="1827976" y="5794324"/>
                    <a:pt x="1850901" y="5795001"/>
                  </a:cubicBezTo>
                  <a:lnTo>
                    <a:pt x="1919564" y="5796583"/>
                  </a:lnTo>
                  <a:cubicBezTo>
                    <a:pt x="1942376" y="5797147"/>
                    <a:pt x="1965415" y="5796356"/>
                    <a:pt x="1988340" y="5796244"/>
                  </a:cubicBezTo>
                  <a:lnTo>
                    <a:pt x="2022784" y="5795905"/>
                  </a:lnTo>
                  <a:cubicBezTo>
                    <a:pt x="2033965" y="5795567"/>
                    <a:pt x="2044919" y="5794888"/>
                    <a:pt x="2055986" y="5794437"/>
                  </a:cubicBezTo>
                  <a:cubicBezTo>
                    <a:pt x="2067054" y="5793872"/>
                    <a:pt x="2078121" y="5793533"/>
                    <a:pt x="2089076" y="5792743"/>
                  </a:cubicBezTo>
                  <a:lnTo>
                    <a:pt x="2122052" y="5790032"/>
                  </a:lnTo>
                  <a:cubicBezTo>
                    <a:pt x="2165983" y="5786531"/>
                    <a:pt x="2209575" y="5780659"/>
                    <a:pt x="2252828" y="5773883"/>
                  </a:cubicBezTo>
                  <a:cubicBezTo>
                    <a:pt x="2425953" y="5745198"/>
                    <a:pt x="2592416" y="5689071"/>
                    <a:pt x="2750973" y="5610357"/>
                  </a:cubicBezTo>
                  <a:cubicBezTo>
                    <a:pt x="2910095" y="5532546"/>
                    <a:pt x="3061537" y="5432940"/>
                    <a:pt x="3211173" y="5323621"/>
                  </a:cubicBezTo>
                  <a:cubicBezTo>
                    <a:pt x="3248554" y="5296404"/>
                    <a:pt x="3285709" y="5268059"/>
                    <a:pt x="3322750" y="5239374"/>
                  </a:cubicBezTo>
                  <a:cubicBezTo>
                    <a:pt x="3360018" y="5210802"/>
                    <a:pt x="3397173" y="5181778"/>
                    <a:pt x="3434328" y="5152303"/>
                  </a:cubicBezTo>
                  <a:lnTo>
                    <a:pt x="3660306" y="4971611"/>
                  </a:lnTo>
                  <a:cubicBezTo>
                    <a:pt x="3815362" y="4848627"/>
                    <a:pt x="3971886" y="4734114"/>
                    <a:pt x="4124797" y="4621859"/>
                  </a:cubicBezTo>
                  <a:cubicBezTo>
                    <a:pt x="4277594" y="4509604"/>
                    <a:pt x="4424633" y="4396220"/>
                    <a:pt x="4557554" y="4274027"/>
                  </a:cubicBezTo>
                  <a:cubicBezTo>
                    <a:pt x="4690476" y="4152060"/>
                    <a:pt x="4810523" y="4022074"/>
                    <a:pt x="4903579" y="3875375"/>
                  </a:cubicBezTo>
                  <a:cubicBezTo>
                    <a:pt x="4950107" y="3802082"/>
                    <a:pt x="4989860" y="3724836"/>
                    <a:pt x="5021481" y="3643638"/>
                  </a:cubicBezTo>
                  <a:cubicBezTo>
                    <a:pt x="5053328" y="3562552"/>
                    <a:pt x="5076253" y="3477627"/>
                    <a:pt x="5093306" y="3390443"/>
                  </a:cubicBezTo>
                  <a:cubicBezTo>
                    <a:pt x="5101776" y="3346851"/>
                    <a:pt x="5108552" y="3302468"/>
                    <a:pt x="5113182" y="3257634"/>
                  </a:cubicBezTo>
                  <a:cubicBezTo>
                    <a:pt x="5114537" y="3246454"/>
                    <a:pt x="5115441" y="3235161"/>
                    <a:pt x="5116457" y="3223980"/>
                  </a:cubicBezTo>
                  <a:cubicBezTo>
                    <a:pt x="5117360" y="3212687"/>
                    <a:pt x="5118490" y="3201620"/>
                    <a:pt x="5118941" y="3189649"/>
                  </a:cubicBezTo>
                  <a:lnTo>
                    <a:pt x="5122555" y="3118727"/>
                  </a:lnTo>
                  <a:cubicBezTo>
                    <a:pt x="5125830" y="3024090"/>
                    <a:pt x="5123798" y="2929340"/>
                    <a:pt x="5116344" y="2835154"/>
                  </a:cubicBezTo>
                  <a:cubicBezTo>
                    <a:pt x="5109116" y="2740855"/>
                    <a:pt x="5095226" y="2647347"/>
                    <a:pt x="5076479" y="2555081"/>
                  </a:cubicBezTo>
                  <a:cubicBezTo>
                    <a:pt x="5057506" y="2462815"/>
                    <a:pt x="5033791" y="2371792"/>
                    <a:pt x="5008832" y="2281785"/>
                  </a:cubicBezTo>
                  <a:cubicBezTo>
                    <a:pt x="4959029" y="2101657"/>
                    <a:pt x="4904031" y="1923901"/>
                    <a:pt x="4834126" y="1751566"/>
                  </a:cubicBezTo>
                  <a:cubicBezTo>
                    <a:pt x="4799117" y="1665512"/>
                    <a:pt x="4760042" y="1581038"/>
                    <a:pt x="4715095" y="1499840"/>
                  </a:cubicBezTo>
                  <a:cubicBezTo>
                    <a:pt x="4704141" y="1479399"/>
                    <a:pt x="4692057" y="1459523"/>
                    <a:pt x="4680425" y="1439534"/>
                  </a:cubicBezTo>
                  <a:cubicBezTo>
                    <a:pt x="4668454" y="1419658"/>
                    <a:pt x="4656031" y="1400121"/>
                    <a:pt x="4643947" y="1380357"/>
                  </a:cubicBezTo>
                  <a:lnTo>
                    <a:pt x="4605325" y="1322536"/>
                  </a:lnTo>
                  <a:lnTo>
                    <a:pt x="4565008" y="1265957"/>
                  </a:lnTo>
                  <a:cubicBezTo>
                    <a:pt x="4454673" y="1117225"/>
                    <a:pt x="4325139" y="984190"/>
                    <a:pt x="4183296" y="867644"/>
                  </a:cubicBezTo>
                  <a:cubicBezTo>
                    <a:pt x="4041792" y="750759"/>
                    <a:pt x="3888090" y="649119"/>
                    <a:pt x="3723774" y="567469"/>
                  </a:cubicBezTo>
                  <a:cubicBezTo>
                    <a:pt x="3559570" y="485593"/>
                    <a:pt x="3385767" y="422803"/>
                    <a:pt x="3206656" y="378985"/>
                  </a:cubicBezTo>
                  <a:cubicBezTo>
                    <a:pt x="3027545" y="335054"/>
                    <a:pt x="2843465" y="309757"/>
                    <a:pt x="2657917" y="300836"/>
                  </a:cubicBezTo>
                  <a:cubicBezTo>
                    <a:pt x="2472030" y="291462"/>
                    <a:pt x="2286369" y="297674"/>
                    <a:pt x="2101837" y="320712"/>
                  </a:cubicBezTo>
                  <a:cubicBezTo>
                    <a:pt x="1917418" y="343863"/>
                    <a:pt x="1734694" y="382599"/>
                    <a:pt x="1556034" y="435451"/>
                  </a:cubicBezTo>
                  <a:cubicBezTo>
                    <a:pt x="1377262" y="488078"/>
                    <a:pt x="1202894" y="556176"/>
                    <a:pt x="1033947" y="635116"/>
                  </a:cubicBezTo>
                  <a:cubicBezTo>
                    <a:pt x="695037" y="791301"/>
                    <a:pt x="378600" y="998420"/>
                    <a:pt x="101012" y="1248565"/>
                  </a:cubicBezTo>
                  <a:lnTo>
                    <a:pt x="0" y="1348112"/>
                  </a:lnTo>
                  <a:lnTo>
                    <a:pt x="0" y="968874"/>
                  </a:lnTo>
                  <a:lnTo>
                    <a:pt x="138873" y="845566"/>
                  </a:lnTo>
                  <a:cubicBezTo>
                    <a:pt x="217050" y="781674"/>
                    <a:pt x="297797" y="720945"/>
                    <a:pt x="380746" y="663462"/>
                  </a:cubicBezTo>
                  <a:cubicBezTo>
                    <a:pt x="546869" y="548609"/>
                    <a:pt x="721689" y="446293"/>
                    <a:pt x="904188" y="359222"/>
                  </a:cubicBezTo>
                  <a:cubicBezTo>
                    <a:pt x="1269637" y="186322"/>
                    <a:pt x="1663094" y="72034"/>
                    <a:pt x="2066151" y="23699"/>
                  </a:cubicBezTo>
                  <a:cubicBezTo>
                    <a:pt x="2166887" y="11785"/>
                    <a:pt x="2268356" y="4388"/>
                    <a:pt x="2369925" y="14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21">
              <a:extLst>
                <a:ext uri="{FF2B5EF4-FFF2-40B4-BE49-F238E27FC236}">
                  <a16:creationId xmlns="" xmlns:a16="http://schemas.microsoft.com/office/drawing/2014/main" id="{179617A2-E6D2-4F17-9111-CFDF36BA7B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4169527 h 6074639"/>
                <a:gd name="connsiteX7" fmla="*/ 45364 w 5364004"/>
                <a:gd name="connsiteY7" fmla="*/ 4232131 h 6074639"/>
                <a:gd name="connsiteX8" fmla="*/ 149459 w 5364004"/>
                <a:gd name="connsiteY8" fmla="*/ 4381216 h 6074639"/>
                <a:gd name="connsiteX9" fmla="*/ 2075975 w 5364004"/>
                <a:gd name="connsiteY9" fmla="*/ 5509977 h 6074639"/>
                <a:gd name="connsiteX10" fmla="*/ 3538451 w 5364004"/>
                <a:gd name="connsiteY10" fmla="*/ 4815555 h 6074639"/>
                <a:gd name="connsiteX11" fmla="*/ 3716432 w 5364004"/>
                <a:gd name="connsiteY11" fmla="*/ 4677664 h 6074639"/>
                <a:gd name="connsiteX12" fmla="*/ 4525932 w 5364004"/>
                <a:gd name="connsiteY12" fmla="*/ 3956816 h 6074639"/>
                <a:gd name="connsiteX13" fmla="*/ 4799342 w 5364004"/>
                <a:gd name="connsiteY13" fmla="*/ 3182664 h 6074639"/>
                <a:gd name="connsiteX14" fmla="*/ 4185667 w 5364004"/>
                <a:gd name="connsiteY14" fmla="*/ 1295110 h 6074639"/>
                <a:gd name="connsiteX15" fmla="*/ 3495197 w 5364004"/>
                <a:gd name="connsiteY15" fmla="*/ 762181 h 6074639"/>
                <a:gd name="connsiteX16" fmla="*/ 2548484 w 5364004"/>
                <a:gd name="connsiteY16" fmla="*/ 564663 h 6074639"/>
                <a:gd name="connsiteX17" fmla="*/ 1443440 w 5364004"/>
                <a:gd name="connsiteY17" fmla="*/ 777089 h 6074639"/>
                <a:gd name="connsiteX18" fmla="*/ 461830 w 5364004"/>
                <a:gd name="connsiteY18" fmla="*/ 1360949 h 6074639"/>
                <a:gd name="connsiteX19" fmla="*/ 73272 w 5364004"/>
                <a:gd name="connsiteY19" fmla="*/ 1759206 h 6074639"/>
                <a:gd name="connsiteX20" fmla="*/ 0 w 5364004"/>
                <a:gd name="connsiteY20" fmla="*/ 1859770 h 6074639"/>
                <a:gd name="connsiteX21" fmla="*/ 0 w 5364004"/>
                <a:gd name="connsiteY21" fmla="*/ 1020639 h 6074639"/>
                <a:gd name="connsiteX22" fmla="*/ 94433 w 5364004"/>
                <a:gd name="connsiteY22" fmla="*/ 932159 h 6074639"/>
                <a:gd name="connsiteX23" fmla="*/ 2548484 w 5364004"/>
                <a:gd name="connsiteY23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4169527"/>
                  </a:lnTo>
                  <a:lnTo>
                    <a:pt x="45364" y="4232131"/>
                  </a:lnTo>
                  <a:cubicBezTo>
                    <a:pt x="79610" y="4280001"/>
                    <a:pt x="114337" y="4329437"/>
                    <a:pt x="149459" y="4381216"/>
                  </a:cubicBezTo>
                  <a:cubicBezTo>
                    <a:pt x="686227" y="5172421"/>
                    <a:pt x="1262409" y="5509977"/>
                    <a:pt x="2075975" y="5509977"/>
                  </a:cubicBezTo>
                  <a:cubicBezTo>
                    <a:pt x="2609920" y="5509977"/>
                    <a:pt x="3001682" y="5234986"/>
                    <a:pt x="3538451" y="4815555"/>
                  </a:cubicBezTo>
                  <a:cubicBezTo>
                    <a:pt x="3598418" y="4768688"/>
                    <a:pt x="3658385" y="4722385"/>
                    <a:pt x="3716432" y="4677664"/>
                  </a:cubicBezTo>
                  <a:cubicBezTo>
                    <a:pt x="4031062" y="4434972"/>
                    <a:pt x="4328187" y="4205719"/>
                    <a:pt x="4525932" y="3956816"/>
                  </a:cubicBezTo>
                  <a:cubicBezTo>
                    <a:pt x="4714982" y="3718867"/>
                    <a:pt x="4799342" y="3480128"/>
                    <a:pt x="4799342" y="3182664"/>
                  </a:cubicBezTo>
                  <a:cubicBezTo>
                    <a:pt x="4799342" y="2437196"/>
                    <a:pt x="4581382" y="1766829"/>
                    <a:pt x="4185667" y="1295110"/>
                  </a:cubicBezTo>
                  <a:cubicBezTo>
                    <a:pt x="3991988" y="1064389"/>
                    <a:pt x="3759685" y="885052"/>
                    <a:pt x="3495197" y="762181"/>
                  </a:cubicBezTo>
                  <a:cubicBezTo>
                    <a:pt x="3212979" y="631180"/>
                    <a:pt x="2894509" y="564663"/>
                    <a:pt x="2548484" y="564663"/>
                  </a:cubicBezTo>
                  <a:cubicBezTo>
                    <a:pt x="2181567" y="564663"/>
                    <a:pt x="1809680" y="636036"/>
                    <a:pt x="1443440" y="777089"/>
                  </a:cubicBezTo>
                  <a:cubicBezTo>
                    <a:pt x="1086912" y="914189"/>
                    <a:pt x="747550" y="1116112"/>
                    <a:pt x="461830" y="1360949"/>
                  </a:cubicBezTo>
                  <a:cubicBezTo>
                    <a:pt x="316486" y="1485458"/>
                    <a:pt x="186699" y="1618549"/>
                    <a:pt x="73272" y="1759206"/>
                  </a:cubicBezTo>
                  <a:lnTo>
                    <a:pt x="0" y="1859770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5FC05EF-E815-49BA-AA7E-2AE79ECE8A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3976968 h 6074639"/>
                <a:gd name="connsiteX7" fmla="*/ 35397 w 5364004"/>
                <a:gd name="connsiteY7" fmla="*/ 4025931 h 6074639"/>
                <a:gd name="connsiteX8" fmla="*/ 242967 w 5364004"/>
                <a:gd name="connsiteY8" fmla="*/ 4317861 h 6074639"/>
                <a:gd name="connsiteX9" fmla="*/ 1034850 w 5364004"/>
                <a:gd name="connsiteY9" fmla="*/ 5126232 h 6074639"/>
                <a:gd name="connsiteX10" fmla="*/ 2075975 w 5364004"/>
                <a:gd name="connsiteY10" fmla="*/ 5397044 h 6074639"/>
                <a:gd name="connsiteX11" fmla="*/ 2745664 w 5364004"/>
                <a:gd name="connsiteY11" fmla="*/ 5224596 h 6074639"/>
                <a:gd name="connsiteX12" fmla="*/ 3468884 w 5364004"/>
                <a:gd name="connsiteY12" fmla="*/ 4726677 h 6074639"/>
                <a:gd name="connsiteX13" fmla="*/ 3647430 w 5364004"/>
                <a:gd name="connsiteY13" fmla="*/ 4588334 h 6074639"/>
                <a:gd name="connsiteX14" fmla="*/ 4437506 w 5364004"/>
                <a:gd name="connsiteY14" fmla="*/ 3886572 h 6074639"/>
                <a:gd name="connsiteX15" fmla="*/ 4686409 w 5364004"/>
                <a:gd name="connsiteY15" fmla="*/ 3182664 h 6074639"/>
                <a:gd name="connsiteX16" fmla="*/ 4099047 w 5364004"/>
                <a:gd name="connsiteY16" fmla="*/ 1367726 h 6074639"/>
                <a:gd name="connsiteX17" fmla="*/ 3447540 w 5364004"/>
                <a:gd name="connsiteY17" fmla="*/ 864611 h 6074639"/>
                <a:gd name="connsiteX18" fmla="*/ 2548484 w 5364004"/>
                <a:gd name="connsiteY18" fmla="*/ 677595 h 6074639"/>
                <a:gd name="connsiteX19" fmla="*/ 1483982 w 5364004"/>
                <a:gd name="connsiteY19" fmla="*/ 882455 h 6074639"/>
                <a:gd name="connsiteX20" fmla="*/ 535349 w 5364004"/>
                <a:gd name="connsiteY20" fmla="*/ 1446665 h 6074639"/>
                <a:gd name="connsiteX21" fmla="*/ 10097 w 5364004"/>
                <a:gd name="connsiteY21" fmla="*/ 2038206 h 6074639"/>
                <a:gd name="connsiteX22" fmla="*/ 0 w 5364004"/>
                <a:gd name="connsiteY22" fmla="*/ 2055433 h 6074639"/>
                <a:gd name="connsiteX23" fmla="*/ 0 w 5364004"/>
                <a:gd name="connsiteY23" fmla="*/ 1020639 h 6074639"/>
                <a:gd name="connsiteX24" fmla="*/ 94433 w 5364004"/>
                <a:gd name="connsiteY24" fmla="*/ 932159 h 6074639"/>
                <a:gd name="connsiteX25" fmla="*/ 2548484 w 5364004"/>
                <a:gd name="connsiteY25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3976968"/>
                  </a:lnTo>
                  <a:lnTo>
                    <a:pt x="35397" y="4025931"/>
                  </a:lnTo>
                  <a:cubicBezTo>
                    <a:pt x="102366" y="4117745"/>
                    <a:pt x="171594" y="4212721"/>
                    <a:pt x="242967" y="4317861"/>
                  </a:cubicBezTo>
                  <a:cubicBezTo>
                    <a:pt x="495371" y="4689861"/>
                    <a:pt x="754326" y="4954349"/>
                    <a:pt x="1034850" y="5126232"/>
                  </a:cubicBezTo>
                  <a:cubicBezTo>
                    <a:pt x="1332201" y="5308505"/>
                    <a:pt x="1672806" y="5397044"/>
                    <a:pt x="2075975" y="5397044"/>
                  </a:cubicBezTo>
                  <a:cubicBezTo>
                    <a:pt x="2304776" y="5397044"/>
                    <a:pt x="2517541" y="5342272"/>
                    <a:pt x="2745664" y="5224596"/>
                  </a:cubicBezTo>
                  <a:cubicBezTo>
                    <a:pt x="2979886" y="5103758"/>
                    <a:pt x="3211737" y="4927584"/>
                    <a:pt x="3468884" y="4726677"/>
                  </a:cubicBezTo>
                  <a:cubicBezTo>
                    <a:pt x="3529190" y="4679584"/>
                    <a:pt x="3589270" y="4633169"/>
                    <a:pt x="3647430" y="4588334"/>
                  </a:cubicBezTo>
                  <a:cubicBezTo>
                    <a:pt x="3956414" y="4349934"/>
                    <a:pt x="4248231" y="4124747"/>
                    <a:pt x="4437506" y="3886572"/>
                  </a:cubicBezTo>
                  <a:cubicBezTo>
                    <a:pt x="4611987" y="3667031"/>
                    <a:pt x="4686409" y="3456525"/>
                    <a:pt x="4686409" y="3182664"/>
                  </a:cubicBezTo>
                  <a:cubicBezTo>
                    <a:pt x="4686409" y="2463735"/>
                    <a:pt x="4477823" y="1819117"/>
                    <a:pt x="4099047" y="1367726"/>
                  </a:cubicBezTo>
                  <a:cubicBezTo>
                    <a:pt x="3916097" y="1149766"/>
                    <a:pt x="3697008" y="980480"/>
                    <a:pt x="3447540" y="864611"/>
                  </a:cubicBezTo>
                  <a:cubicBezTo>
                    <a:pt x="3180454" y="740498"/>
                    <a:pt x="2877908" y="677595"/>
                    <a:pt x="2548484" y="677595"/>
                  </a:cubicBezTo>
                  <a:cubicBezTo>
                    <a:pt x="2200426" y="677595"/>
                    <a:pt x="1832266" y="748404"/>
                    <a:pt x="1483982" y="882455"/>
                  </a:cubicBezTo>
                  <a:cubicBezTo>
                    <a:pt x="1139425" y="1015037"/>
                    <a:pt x="811356" y="1210185"/>
                    <a:pt x="535349" y="1446665"/>
                  </a:cubicBezTo>
                  <a:cubicBezTo>
                    <a:pt x="328598" y="1623772"/>
                    <a:pt x="150116" y="1825208"/>
                    <a:pt x="10097" y="2038206"/>
                  </a:cubicBezTo>
                  <a:lnTo>
                    <a:pt x="0" y="2055433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Freeform: Shape 23">
              <a:extLst>
                <a:ext uri="{FF2B5EF4-FFF2-40B4-BE49-F238E27FC236}">
                  <a16:creationId xmlns="" xmlns:a16="http://schemas.microsoft.com/office/drawing/2014/main" id="{510A5372-D19A-45DA-8E40-54D23FFB19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69891"/>
              <a:ext cx="5409177" cy="6482325"/>
            </a:xfrm>
            <a:custGeom>
              <a:avLst/>
              <a:gdLst>
                <a:gd name="connsiteX0" fmla="*/ 2168015 w 5409177"/>
                <a:gd name="connsiteY0" fmla="*/ 0 h 6482325"/>
                <a:gd name="connsiteX1" fmla="*/ 5409177 w 5409177"/>
                <a:gd name="connsiteY1" fmla="*/ 3241163 h 6482325"/>
                <a:gd name="connsiteX2" fmla="*/ 2168015 w 5409177"/>
                <a:gd name="connsiteY2" fmla="*/ 6482325 h 6482325"/>
                <a:gd name="connsiteX3" fmla="*/ 106314 w 5409177"/>
                <a:gd name="connsiteY3" fmla="*/ 5742217 h 6482325"/>
                <a:gd name="connsiteX4" fmla="*/ 0 w 5409177"/>
                <a:gd name="connsiteY4" fmla="*/ 5645593 h 6482325"/>
                <a:gd name="connsiteX5" fmla="*/ 0 w 5409177"/>
                <a:gd name="connsiteY5" fmla="*/ 5278200 h 6482325"/>
                <a:gd name="connsiteX6" fmla="*/ 61824 w 5409177"/>
                <a:gd name="connsiteY6" fmla="*/ 5347778 h 6482325"/>
                <a:gd name="connsiteX7" fmla="*/ 163802 w 5409177"/>
                <a:gd name="connsiteY7" fmla="*/ 5453397 h 6482325"/>
                <a:gd name="connsiteX8" fmla="*/ 617000 w 5409177"/>
                <a:gd name="connsiteY8" fmla="*/ 5817379 h 6482325"/>
                <a:gd name="connsiteX9" fmla="*/ 866580 w 5409177"/>
                <a:gd name="connsiteY9" fmla="*/ 5953688 h 6482325"/>
                <a:gd name="connsiteX10" fmla="*/ 866806 w 5409177"/>
                <a:gd name="connsiteY10" fmla="*/ 5953801 h 6482325"/>
                <a:gd name="connsiteX11" fmla="*/ 867032 w 5409177"/>
                <a:gd name="connsiteY11" fmla="*/ 5953914 h 6482325"/>
                <a:gd name="connsiteX12" fmla="*/ 1130504 w 5409177"/>
                <a:gd name="connsiteY12" fmla="*/ 6056909 h 6482325"/>
                <a:gd name="connsiteX13" fmla="*/ 1405607 w 5409177"/>
                <a:gd name="connsiteY13" fmla="*/ 6128169 h 6482325"/>
                <a:gd name="connsiteX14" fmla="*/ 1545192 w 5409177"/>
                <a:gd name="connsiteY14" fmla="*/ 6151659 h 6482325"/>
                <a:gd name="connsiteX15" fmla="*/ 1685341 w 5409177"/>
                <a:gd name="connsiteY15" fmla="*/ 6167582 h 6482325"/>
                <a:gd name="connsiteX16" fmla="*/ 1975465 w 5409177"/>
                <a:gd name="connsiteY16" fmla="*/ 6180231 h 6482325"/>
                <a:gd name="connsiteX17" fmla="*/ 1990033 w 5409177"/>
                <a:gd name="connsiteY17" fmla="*/ 6180231 h 6482325"/>
                <a:gd name="connsiteX18" fmla="*/ 2009232 w 5409177"/>
                <a:gd name="connsiteY18" fmla="*/ 6180344 h 6482325"/>
                <a:gd name="connsiteX19" fmla="*/ 2046612 w 5409177"/>
                <a:gd name="connsiteY19" fmla="*/ 6179779 h 6482325"/>
                <a:gd name="connsiteX20" fmla="*/ 2046951 w 5409177"/>
                <a:gd name="connsiteY20" fmla="*/ 6179779 h 6482325"/>
                <a:gd name="connsiteX21" fmla="*/ 2047290 w 5409177"/>
                <a:gd name="connsiteY21" fmla="*/ 6179779 h 6482325"/>
                <a:gd name="connsiteX22" fmla="*/ 2082412 w 5409177"/>
                <a:gd name="connsiteY22" fmla="*/ 6178876 h 6482325"/>
                <a:gd name="connsiteX23" fmla="*/ 2117760 w 5409177"/>
                <a:gd name="connsiteY23" fmla="*/ 6177068 h 6482325"/>
                <a:gd name="connsiteX24" fmla="*/ 2256215 w 5409177"/>
                <a:gd name="connsiteY24" fmla="*/ 6164985 h 6482325"/>
                <a:gd name="connsiteX25" fmla="*/ 2791515 w 5409177"/>
                <a:gd name="connsiteY25" fmla="*/ 6020319 h 6482325"/>
                <a:gd name="connsiteX26" fmla="*/ 3045726 w 5409177"/>
                <a:gd name="connsiteY26" fmla="*/ 5894286 h 6482325"/>
                <a:gd name="connsiteX27" fmla="*/ 3292371 w 5409177"/>
                <a:gd name="connsiteY27" fmla="*/ 5740246 h 6482325"/>
                <a:gd name="connsiteX28" fmla="*/ 3533482 w 5409177"/>
                <a:gd name="connsiteY28" fmla="*/ 5565088 h 6482325"/>
                <a:gd name="connsiteX29" fmla="*/ 3652512 w 5409177"/>
                <a:gd name="connsiteY29" fmla="*/ 5472257 h 6482325"/>
                <a:gd name="connsiteX30" fmla="*/ 3773915 w 5409177"/>
                <a:gd name="connsiteY30" fmla="*/ 5375135 h 6482325"/>
                <a:gd name="connsiteX31" fmla="*/ 3978549 w 5409177"/>
                <a:gd name="connsiteY31" fmla="*/ 5214884 h 6482325"/>
                <a:gd name="connsiteX32" fmla="*/ 4260428 w 5409177"/>
                <a:gd name="connsiteY32" fmla="*/ 4992633 h 6482325"/>
                <a:gd name="connsiteX33" fmla="*/ 4698154 w 5409177"/>
                <a:gd name="connsiteY33" fmla="*/ 4594207 h 6482325"/>
                <a:gd name="connsiteX34" fmla="*/ 4879185 w 5409177"/>
                <a:gd name="connsiteY34" fmla="*/ 4374440 h 6482325"/>
                <a:gd name="connsiteX35" fmla="*/ 5022383 w 5409177"/>
                <a:gd name="connsiteY35" fmla="*/ 4135136 h 6482325"/>
                <a:gd name="connsiteX36" fmla="*/ 5172019 w 5409177"/>
                <a:gd name="connsiteY36" fmla="*/ 3599271 h 6482325"/>
                <a:gd name="connsiteX37" fmla="*/ 5180489 w 5409177"/>
                <a:gd name="connsiteY37" fmla="*/ 3456412 h 6482325"/>
                <a:gd name="connsiteX38" fmla="*/ 5180602 w 5409177"/>
                <a:gd name="connsiteY38" fmla="*/ 3450878 h 6482325"/>
                <a:gd name="connsiteX39" fmla="*/ 5180940 w 5409177"/>
                <a:gd name="connsiteY39" fmla="*/ 3382667 h 6482325"/>
                <a:gd name="connsiteX40" fmla="*/ 5180828 w 5409177"/>
                <a:gd name="connsiteY40" fmla="*/ 3361097 h 6482325"/>
                <a:gd name="connsiteX41" fmla="*/ 5180150 w 5409177"/>
                <a:gd name="connsiteY41" fmla="*/ 3307002 h 6482325"/>
                <a:gd name="connsiteX42" fmla="*/ 5165243 w 5409177"/>
                <a:gd name="connsiteY42" fmla="*/ 3005698 h 6482325"/>
                <a:gd name="connsiteX43" fmla="*/ 5074445 w 5409177"/>
                <a:gd name="connsiteY43" fmla="*/ 2409076 h 6482325"/>
                <a:gd name="connsiteX44" fmla="*/ 4891947 w 5409177"/>
                <a:gd name="connsiteY44" fmla="*/ 1834362 h 6482325"/>
                <a:gd name="connsiteX45" fmla="*/ 4831076 w 5409177"/>
                <a:gd name="connsiteY45" fmla="*/ 1696585 h 6482325"/>
                <a:gd name="connsiteX46" fmla="*/ 4763316 w 5409177"/>
                <a:gd name="connsiteY46" fmla="*/ 1561743 h 6482325"/>
                <a:gd name="connsiteX47" fmla="*/ 4608147 w 5409177"/>
                <a:gd name="connsiteY47" fmla="*/ 1303693 h 6482325"/>
                <a:gd name="connsiteX48" fmla="*/ 4221015 w 5409177"/>
                <a:gd name="connsiteY48" fmla="*/ 848123 h 6482325"/>
                <a:gd name="connsiteX49" fmla="*/ 3990632 w 5409177"/>
                <a:gd name="connsiteY49" fmla="*/ 659413 h 6482325"/>
                <a:gd name="connsiteX50" fmla="*/ 3738680 w 5409177"/>
                <a:gd name="connsiteY50" fmla="*/ 502098 h 6482325"/>
                <a:gd name="connsiteX51" fmla="*/ 3189150 w 5409177"/>
                <a:gd name="connsiteY51" fmla="*/ 289220 h 6482325"/>
                <a:gd name="connsiteX52" fmla="*/ 2901398 w 5409177"/>
                <a:gd name="connsiteY52" fmla="*/ 232867 h 6482325"/>
                <a:gd name="connsiteX53" fmla="*/ 2611162 w 5409177"/>
                <a:gd name="connsiteY53" fmla="*/ 207570 h 6482325"/>
                <a:gd name="connsiteX54" fmla="*/ 2484451 w 5409177"/>
                <a:gd name="connsiteY54" fmla="*/ 204860 h 6482325"/>
                <a:gd name="connsiteX55" fmla="*/ 2027414 w 5409177"/>
                <a:gd name="connsiteY55" fmla="*/ 238852 h 6482325"/>
                <a:gd name="connsiteX56" fmla="*/ 1740452 w 5409177"/>
                <a:gd name="connsiteY56" fmla="*/ 294867 h 6482325"/>
                <a:gd name="connsiteX57" fmla="*/ 1458686 w 5409177"/>
                <a:gd name="connsiteY57" fmla="*/ 375049 h 6482325"/>
                <a:gd name="connsiteX58" fmla="*/ 1183695 w 5409177"/>
                <a:gd name="connsiteY58" fmla="*/ 477366 h 6482325"/>
                <a:gd name="connsiteX59" fmla="*/ 916723 w 5409177"/>
                <a:gd name="connsiteY59" fmla="*/ 601140 h 6482325"/>
                <a:gd name="connsiteX60" fmla="*/ 410333 w 5409177"/>
                <a:gd name="connsiteY60" fmla="*/ 905154 h 6482325"/>
                <a:gd name="connsiteX61" fmla="*/ 290625 w 5409177"/>
                <a:gd name="connsiteY61" fmla="*/ 992677 h 6482325"/>
                <a:gd name="connsiteX62" fmla="*/ 290399 w 5409177"/>
                <a:gd name="connsiteY62" fmla="*/ 992902 h 6482325"/>
                <a:gd name="connsiteX63" fmla="*/ 290173 w 5409177"/>
                <a:gd name="connsiteY63" fmla="*/ 993128 h 6482325"/>
                <a:gd name="connsiteX64" fmla="*/ 241047 w 5409177"/>
                <a:gd name="connsiteY64" fmla="*/ 1030735 h 6482325"/>
                <a:gd name="connsiteX65" fmla="*/ 231109 w 5409177"/>
                <a:gd name="connsiteY65" fmla="*/ 1038527 h 6482325"/>
                <a:gd name="connsiteX66" fmla="*/ 173514 w 5409177"/>
                <a:gd name="connsiteY66" fmla="*/ 1084491 h 6482325"/>
                <a:gd name="connsiteX67" fmla="*/ 55330 w 5409177"/>
                <a:gd name="connsiteY67" fmla="*/ 1184549 h 6482325"/>
                <a:gd name="connsiteX68" fmla="*/ 0 w 5409177"/>
                <a:gd name="connsiteY68" fmla="*/ 1235015 h 6482325"/>
                <a:gd name="connsiteX69" fmla="*/ 0 w 5409177"/>
                <a:gd name="connsiteY69" fmla="*/ 836733 h 6482325"/>
                <a:gd name="connsiteX70" fmla="*/ 106314 w 5409177"/>
                <a:gd name="connsiteY70" fmla="*/ 740109 h 6482325"/>
                <a:gd name="connsiteX71" fmla="*/ 2168015 w 5409177"/>
                <a:gd name="connsiteY71" fmla="*/ 0 h 648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409177" h="6482325">
                  <a:moveTo>
                    <a:pt x="2168015" y="0"/>
                  </a:moveTo>
                  <a:cubicBezTo>
                    <a:pt x="3958108" y="0"/>
                    <a:pt x="5409177" y="1451070"/>
                    <a:pt x="5409177" y="3241163"/>
                  </a:cubicBezTo>
                  <a:cubicBezTo>
                    <a:pt x="5409177" y="5031256"/>
                    <a:pt x="3958108" y="6482325"/>
                    <a:pt x="2168015" y="6482325"/>
                  </a:cubicBezTo>
                  <a:cubicBezTo>
                    <a:pt x="1384849" y="6482325"/>
                    <a:pt x="666575" y="6204582"/>
                    <a:pt x="106314" y="5742217"/>
                  </a:cubicBezTo>
                  <a:lnTo>
                    <a:pt x="0" y="5645593"/>
                  </a:lnTo>
                  <a:lnTo>
                    <a:pt x="0" y="5278200"/>
                  </a:lnTo>
                  <a:lnTo>
                    <a:pt x="61824" y="5347778"/>
                  </a:lnTo>
                  <a:cubicBezTo>
                    <a:pt x="95675" y="5384339"/>
                    <a:pt x="129753" y="5419631"/>
                    <a:pt x="163802" y="5453397"/>
                  </a:cubicBezTo>
                  <a:cubicBezTo>
                    <a:pt x="308807" y="5596483"/>
                    <a:pt x="461379" y="5719015"/>
                    <a:pt x="617000" y="5817379"/>
                  </a:cubicBezTo>
                  <a:cubicBezTo>
                    <a:pt x="705087" y="5872603"/>
                    <a:pt x="786624" y="5917211"/>
                    <a:pt x="866580" y="5953688"/>
                  </a:cubicBezTo>
                  <a:lnTo>
                    <a:pt x="866806" y="5953801"/>
                  </a:lnTo>
                  <a:lnTo>
                    <a:pt x="867032" y="5953914"/>
                  </a:lnTo>
                  <a:cubicBezTo>
                    <a:pt x="948344" y="5992198"/>
                    <a:pt x="1036996" y="6026868"/>
                    <a:pt x="1130504" y="6056909"/>
                  </a:cubicBezTo>
                  <a:cubicBezTo>
                    <a:pt x="1216558" y="6084577"/>
                    <a:pt x="1309163" y="6108631"/>
                    <a:pt x="1405607" y="6128169"/>
                  </a:cubicBezTo>
                  <a:cubicBezTo>
                    <a:pt x="1449990" y="6136977"/>
                    <a:pt x="1497083" y="6144883"/>
                    <a:pt x="1545192" y="6151659"/>
                  </a:cubicBezTo>
                  <a:cubicBezTo>
                    <a:pt x="1590365" y="6157983"/>
                    <a:pt x="1637571" y="6163291"/>
                    <a:pt x="1685341" y="6167582"/>
                  </a:cubicBezTo>
                  <a:cubicBezTo>
                    <a:pt x="1776704" y="6175939"/>
                    <a:pt x="1871567" y="6180005"/>
                    <a:pt x="1975465" y="6180231"/>
                  </a:cubicBezTo>
                  <a:lnTo>
                    <a:pt x="1990033" y="6180231"/>
                  </a:lnTo>
                  <a:cubicBezTo>
                    <a:pt x="1996470" y="6180344"/>
                    <a:pt x="2002794" y="6180344"/>
                    <a:pt x="2009232" y="6180344"/>
                  </a:cubicBezTo>
                  <a:cubicBezTo>
                    <a:pt x="2024703" y="6180344"/>
                    <a:pt x="2036222" y="6180231"/>
                    <a:pt x="2046612" y="6179779"/>
                  </a:cubicBezTo>
                  <a:lnTo>
                    <a:pt x="2046951" y="6179779"/>
                  </a:lnTo>
                  <a:lnTo>
                    <a:pt x="2047290" y="6179779"/>
                  </a:lnTo>
                  <a:lnTo>
                    <a:pt x="2082412" y="6178876"/>
                  </a:lnTo>
                  <a:lnTo>
                    <a:pt x="2117760" y="6177068"/>
                  </a:lnTo>
                  <a:cubicBezTo>
                    <a:pt x="2157963" y="6175262"/>
                    <a:pt x="2200765" y="6171535"/>
                    <a:pt x="2256215" y="6164985"/>
                  </a:cubicBezTo>
                  <a:cubicBezTo>
                    <a:pt x="2436342" y="6142963"/>
                    <a:pt x="2616469" y="6094289"/>
                    <a:pt x="2791515" y="6020319"/>
                  </a:cubicBezTo>
                  <a:cubicBezTo>
                    <a:pt x="2871810" y="5986777"/>
                    <a:pt x="2954928" y="5945557"/>
                    <a:pt x="3045726" y="5894286"/>
                  </a:cubicBezTo>
                  <a:cubicBezTo>
                    <a:pt x="3123876" y="5850468"/>
                    <a:pt x="3204509" y="5800100"/>
                    <a:pt x="3292371" y="5740246"/>
                  </a:cubicBezTo>
                  <a:cubicBezTo>
                    <a:pt x="3364647" y="5691007"/>
                    <a:pt x="3441329" y="5635332"/>
                    <a:pt x="3533482" y="5565088"/>
                  </a:cubicBezTo>
                  <a:cubicBezTo>
                    <a:pt x="3573911" y="5534370"/>
                    <a:pt x="3614680" y="5502184"/>
                    <a:pt x="3652512" y="5472257"/>
                  </a:cubicBezTo>
                  <a:lnTo>
                    <a:pt x="3773915" y="5375135"/>
                  </a:lnTo>
                  <a:cubicBezTo>
                    <a:pt x="3842239" y="5320928"/>
                    <a:pt x="3911580" y="5267059"/>
                    <a:pt x="3978549" y="5214884"/>
                  </a:cubicBezTo>
                  <a:cubicBezTo>
                    <a:pt x="4071831" y="5142268"/>
                    <a:pt x="4168388" y="5067168"/>
                    <a:pt x="4260428" y="4992633"/>
                  </a:cubicBezTo>
                  <a:cubicBezTo>
                    <a:pt x="4447557" y="4841190"/>
                    <a:pt x="4582624" y="4718207"/>
                    <a:pt x="4698154" y="4594207"/>
                  </a:cubicBezTo>
                  <a:cubicBezTo>
                    <a:pt x="4768511" y="4518203"/>
                    <a:pt x="4827801" y="4446265"/>
                    <a:pt x="4879185" y="4374440"/>
                  </a:cubicBezTo>
                  <a:cubicBezTo>
                    <a:pt x="4937120" y="4292790"/>
                    <a:pt x="4983874" y="4214641"/>
                    <a:pt x="5022383" y="4135136"/>
                  </a:cubicBezTo>
                  <a:cubicBezTo>
                    <a:pt x="5102904" y="3970932"/>
                    <a:pt x="5153273" y="3790579"/>
                    <a:pt x="5172019" y="3599271"/>
                  </a:cubicBezTo>
                  <a:cubicBezTo>
                    <a:pt x="5176424" y="3553873"/>
                    <a:pt x="5179247" y="3505651"/>
                    <a:pt x="5180489" y="3456412"/>
                  </a:cubicBezTo>
                  <a:lnTo>
                    <a:pt x="5180602" y="3450878"/>
                  </a:lnTo>
                  <a:cubicBezTo>
                    <a:pt x="5180940" y="3428743"/>
                    <a:pt x="5181280" y="3406044"/>
                    <a:pt x="5180940" y="3382667"/>
                  </a:cubicBezTo>
                  <a:cubicBezTo>
                    <a:pt x="5180940" y="3375440"/>
                    <a:pt x="5180828" y="3368325"/>
                    <a:pt x="5180828" y="3361097"/>
                  </a:cubicBezTo>
                  <a:cubicBezTo>
                    <a:pt x="5180828" y="3343366"/>
                    <a:pt x="5180715" y="3325184"/>
                    <a:pt x="5180150" y="3307002"/>
                  </a:cubicBezTo>
                  <a:cubicBezTo>
                    <a:pt x="5178230" y="3204008"/>
                    <a:pt x="5173148" y="3102595"/>
                    <a:pt x="5165243" y="3005698"/>
                  </a:cubicBezTo>
                  <a:cubicBezTo>
                    <a:pt x="5147513" y="2795418"/>
                    <a:pt x="5117021" y="2594737"/>
                    <a:pt x="5074445" y="2409076"/>
                  </a:cubicBezTo>
                  <a:cubicBezTo>
                    <a:pt x="5027804" y="2206136"/>
                    <a:pt x="4966369" y="2012796"/>
                    <a:pt x="4891947" y="1834362"/>
                  </a:cubicBezTo>
                  <a:cubicBezTo>
                    <a:pt x="4872635" y="1787834"/>
                    <a:pt x="4852081" y="1741419"/>
                    <a:pt x="4831076" y="1696585"/>
                  </a:cubicBezTo>
                  <a:cubicBezTo>
                    <a:pt x="4810522" y="1653219"/>
                    <a:pt x="4787709" y="1607933"/>
                    <a:pt x="4763316" y="1561743"/>
                  </a:cubicBezTo>
                  <a:cubicBezTo>
                    <a:pt x="4717466" y="1475124"/>
                    <a:pt x="4665517" y="1388392"/>
                    <a:pt x="4608147" y="1303693"/>
                  </a:cubicBezTo>
                  <a:cubicBezTo>
                    <a:pt x="4496457" y="1136666"/>
                    <a:pt x="4366133" y="983303"/>
                    <a:pt x="4221015" y="848123"/>
                  </a:cubicBezTo>
                  <a:cubicBezTo>
                    <a:pt x="4147721" y="780364"/>
                    <a:pt x="4070137" y="716783"/>
                    <a:pt x="3990632" y="659413"/>
                  </a:cubicBezTo>
                  <a:cubicBezTo>
                    <a:pt x="3906159" y="599220"/>
                    <a:pt x="3821459" y="546367"/>
                    <a:pt x="3738680" y="502098"/>
                  </a:cubicBezTo>
                  <a:cubicBezTo>
                    <a:pt x="3569281" y="410397"/>
                    <a:pt x="3384411" y="338797"/>
                    <a:pt x="3189150" y="289220"/>
                  </a:cubicBezTo>
                  <a:cubicBezTo>
                    <a:pt x="3095868" y="265504"/>
                    <a:pt x="2999085" y="246532"/>
                    <a:pt x="2901398" y="232867"/>
                  </a:cubicBezTo>
                  <a:cubicBezTo>
                    <a:pt x="2806422" y="219654"/>
                    <a:pt x="2708848" y="211184"/>
                    <a:pt x="2611162" y="207570"/>
                  </a:cubicBezTo>
                  <a:cubicBezTo>
                    <a:pt x="2569151" y="205763"/>
                    <a:pt x="2526575" y="204860"/>
                    <a:pt x="2484451" y="204860"/>
                  </a:cubicBezTo>
                  <a:cubicBezTo>
                    <a:pt x="2333912" y="204860"/>
                    <a:pt x="2179985" y="216266"/>
                    <a:pt x="2027414" y="238852"/>
                  </a:cubicBezTo>
                  <a:cubicBezTo>
                    <a:pt x="1928146" y="254098"/>
                    <a:pt x="1831589" y="272958"/>
                    <a:pt x="1740452" y="294867"/>
                  </a:cubicBezTo>
                  <a:cubicBezTo>
                    <a:pt x="1642427" y="318808"/>
                    <a:pt x="1547563" y="345799"/>
                    <a:pt x="1458686" y="375049"/>
                  </a:cubicBezTo>
                  <a:cubicBezTo>
                    <a:pt x="1365742" y="405541"/>
                    <a:pt x="1273251" y="439985"/>
                    <a:pt x="1183695" y="477366"/>
                  </a:cubicBezTo>
                  <a:cubicBezTo>
                    <a:pt x="1093801" y="515085"/>
                    <a:pt x="1004019" y="556757"/>
                    <a:pt x="916723" y="601140"/>
                  </a:cubicBezTo>
                  <a:cubicBezTo>
                    <a:pt x="741226" y="690469"/>
                    <a:pt x="570810" y="792673"/>
                    <a:pt x="410333" y="905154"/>
                  </a:cubicBezTo>
                  <a:cubicBezTo>
                    <a:pt x="377244" y="928531"/>
                    <a:pt x="333765" y="959587"/>
                    <a:pt x="290625" y="992677"/>
                  </a:cubicBezTo>
                  <a:lnTo>
                    <a:pt x="290399" y="992902"/>
                  </a:lnTo>
                  <a:lnTo>
                    <a:pt x="290173" y="993128"/>
                  </a:lnTo>
                  <a:cubicBezTo>
                    <a:pt x="273685" y="1005325"/>
                    <a:pt x="257084" y="1018199"/>
                    <a:pt x="241047" y="1030735"/>
                  </a:cubicBezTo>
                  <a:lnTo>
                    <a:pt x="231109" y="1038527"/>
                  </a:lnTo>
                  <a:cubicBezTo>
                    <a:pt x="210217" y="1054451"/>
                    <a:pt x="190341" y="1070713"/>
                    <a:pt x="173514" y="1084491"/>
                  </a:cubicBezTo>
                  <a:cubicBezTo>
                    <a:pt x="131729" y="1118710"/>
                    <a:pt x="92513" y="1151912"/>
                    <a:pt x="55330" y="1184549"/>
                  </a:cubicBezTo>
                  <a:lnTo>
                    <a:pt x="0" y="1235015"/>
                  </a:lnTo>
                  <a:lnTo>
                    <a:pt x="0" y="836733"/>
                  </a:lnTo>
                  <a:lnTo>
                    <a:pt x="106314" y="740109"/>
                  </a:lnTo>
                  <a:cubicBezTo>
                    <a:pt x="666575" y="277744"/>
                    <a:pt x="1384849" y="0"/>
                    <a:pt x="216801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F896693-CC57-1F0C-AC20-20F01246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chemeClr val="tx2"/>
                </a:solidFill>
                <a:latin typeface="+mn-lt"/>
              </a:rPr>
              <a:t>POSSIBLE OUTCOMES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34FD3D3-D5B3-7C08-BFC3-AD8E35617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407" y="1950200"/>
            <a:ext cx="4977578" cy="2957597"/>
          </a:xfrm>
        </p:spPr>
        <p:txBody>
          <a:bodyPr anchor="ctr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3000">
                <a:solidFill>
                  <a:schemeClr val="tx2"/>
                </a:solidFill>
              </a:rPr>
              <a:t>Full revocation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3000">
                <a:solidFill>
                  <a:schemeClr val="tx2"/>
                </a:solidFill>
              </a:rPr>
              <a:t>Partial revocation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3000">
                <a:solidFill>
                  <a:schemeClr val="tx2"/>
                </a:solidFill>
              </a:rPr>
              <a:t>Dismissal of application  </a:t>
            </a:r>
          </a:p>
        </p:txBody>
      </p:sp>
      <p:pic>
        <p:nvPicPr>
          <p:cNvPr id="14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E911C27A-2FA6-C24F-B7AE-4DF9CADE0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15" name="Εικόνα 4">
            <a:extLst>
              <a:ext uri="{FF2B5EF4-FFF2-40B4-BE49-F238E27FC236}">
                <a16:creationId xmlns="" xmlns:a16="http://schemas.microsoft.com/office/drawing/2014/main" id="{66C61DBA-E64E-C942-A161-F46DBE694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7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F4E6A96-460F-E074-0ADE-A5954BCF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7" y="1422356"/>
            <a:ext cx="12192000" cy="1719262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latin typeface="+mn-lt"/>
              </a:rPr>
              <a:t>CHALLENGING THE </a:t>
            </a:r>
            <a:r>
              <a:rPr lang="en-GB" sz="4000" b="1" dirty="0" smtClean="0">
                <a:solidFill>
                  <a:schemeClr val="tx2"/>
                </a:solidFill>
                <a:latin typeface="+mn-lt"/>
              </a:rPr>
              <a:t>TRADE MARK </a:t>
            </a:r>
            <a:r>
              <a:rPr lang="en-GB" sz="4000" b="1" dirty="0">
                <a:solidFill>
                  <a:schemeClr val="tx2"/>
                </a:solidFill>
                <a:latin typeface="+mn-lt"/>
              </a:rPr>
              <a:t>ADMINISTRATIVE COMMITTEE’S DECISION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F3D09C6-654E-0C60-CB3B-637217902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1072" y="3141617"/>
            <a:ext cx="6997156" cy="342482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b="1"/>
              <a:t>          </a:t>
            </a:r>
            <a:r>
              <a:rPr lang="en-GB" sz="3500" b="1">
                <a:solidFill>
                  <a:schemeClr val="tx1">
                    <a:lumMod val="65000"/>
                    <a:lumOff val="35000"/>
                  </a:schemeClr>
                </a:solidFill>
              </a:rPr>
              <a:t>CHANGE BROUGHT ABOUT BY L. 4679/2020</a:t>
            </a:r>
          </a:p>
          <a:p>
            <a:pPr marL="0" indent="0" algn="ctr">
              <a:buNone/>
            </a:pPr>
            <a:endParaRPr lang="el-GR" sz="1000" dirty="0"/>
          </a:p>
          <a:p>
            <a:pPr marL="0" indent="0" algn="ctr">
              <a:buNone/>
            </a:pPr>
            <a:r>
              <a:rPr lang="en-GB" sz="3500">
                <a:solidFill>
                  <a:schemeClr val="tx2"/>
                </a:solidFill>
              </a:rPr>
              <a:t>The Decision is challenged by means of the Opposition set forth in article 583 of the Civil Procedures Court and NOT in the Administrative Courts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4838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="" xmlns:a16="http://schemas.microsoft.com/office/drawing/2014/main" id="{06D28DB9-6270-10CA-7A53-DC356F3E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0"/>
            <a:ext cx="10515600" cy="1019175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/>
            </a:r>
            <a:br>
              <a:rPr lang="en-GB"/>
            </a:br>
            <a:r>
              <a:rPr lang="en-GB" b="1">
                <a:solidFill>
                  <a:schemeClr val="tx2"/>
                </a:solidFill>
                <a:latin typeface="+mn-lt"/>
              </a:rPr>
              <a:t>CANCELLATION DUE TO REVOCATION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="" xmlns:a16="http://schemas.microsoft.com/office/drawing/2014/main" id="{64CA36C1-493C-504B-989C-BD6CF3D15247}"/>
              </a:ext>
            </a:extLst>
          </p:cNvPr>
          <p:cNvSpPr/>
          <p:nvPr/>
        </p:nvSpPr>
        <p:spPr>
          <a:xfrm>
            <a:off x="1362075" y="3006485"/>
            <a:ext cx="9871982" cy="28901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="" xmlns:a16="http://schemas.microsoft.com/office/drawing/2014/main" id="{0FD6830A-FE73-C399-7D82-B8556003D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38548"/>
            <a:ext cx="5181600" cy="3426057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n-GB">
                <a:solidFill>
                  <a:schemeClr val="tx2">
                    <a:lumMod val="75000"/>
                  </a:schemeClr>
                </a:solidFill>
              </a:rPr>
              <a:t>FINAL DECISION  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="" xmlns:a16="http://schemas.microsoft.com/office/drawing/2014/main" id="{98648858-2AE1-9D9E-FB36-F60B36C28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79890"/>
            <a:ext cx="4657725" cy="1943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>
                <a:solidFill>
                  <a:schemeClr val="tx2"/>
                </a:solidFill>
              </a:rPr>
              <a:t>RETROACTIVELY </a:t>
            </a:r>
            <a:r>
              <a:rPr lang="en-GB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>
                <a:solidFill>
                  <a:schemeClr val="tx2"/>
                </a:solidFill>
              </a:rPr>
              <a:t>from the submission of the application</a:t>
            </a:r>
          </a:p>
          <a:p>
            <a:pPr marL="0" indent="0" algn="ctr">
              <a:buNone/>
            </a:pPr>
            <a:r>
              <a:rPr lang="en-GB">
                <a:solidFill>
                  <a:schemeClr val="tx2"/>
                </a:solidFill>
              </a:rPr>
              <a:t>(or earlier under conditions)</a:t>
            </a:r>
          </a:p>
        </p:txBody>
      </p:sp>
    </p:spTree>
    <p:extLst>
      <p:ext uri="{BB962C8B-B14F-4D97-AF65-F5344CB8AC3E}">
        <p14:creationId xmlns:p14="http://schemas.microsoft.com/office/powerpoint/2010/main" val="248791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FEDA996-5744-4A88-B0DD-EC49C6D87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1F62F370-5579-45A9-8241-FC8932A282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F60A661-C04D-4FBC-A4AE-FACE9A6B3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F2D2B37-1DF3-4444-9A31-165EBBE3E2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9221" y="69891"/>
            <a:ext cx="5409178" cy="6482325"/>
            <a:chOff x="-19221" y="69891"/>
            <a:chExt cx="5409178" cy="6482325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F0610193-0F4A-47D3-8F7C-6E8D15B6AF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31851"/>
              <a:ext cx="5380971" cy="6158554"/>
            </a:xfrm>
            <a:custGeom>
              <a:avLst/>
              <a:gdLst>
                <a:gd name="connsiteX0" fmla="*/ 2369925 w 5380971"/>
                <a:gd name="connsiteY0" fmla="*/ 1452 h 6158554"/>
                <a:gd name="connsiteX1" fmla="*/ 2674292 w 5380971"/>
                <a:gd name="connsiteY1" fmla="*/ 5969 h 6158554"/>
                <a:gd name="connsiteX2" fmla="*/ 3277239 w 5380971"/>
                <a:gd name="connsiteY2" fmla="*/ 99590 h 6158554"/>
                <a:gd name="connsiteX3" fmla="*/ 3850935 w 5380971"/>
                <a:gd name="connsiteY3" fmla="*/ 316872 h 6158554"/>
                <a:gd name="connsiteX4" fmla="*/ 4359245 w 5380971"/>
                <a:gd name="connsiteY4" fmla="*/ 662333 h 6158554"/>
                <a:gd name="connsiteX5" fmla="*/ 4765689 w 5380971"/>
                <a:gd name="connsiteY5" fmla="*/ 1120048 h 6158554"/>
                <a:gd name="connsiteX6" fmla="*/ 4809507 w 5380971"/>
                <a:gd name="connsiteY6" fmla="*/ 1182613 h 6158554"/>
                <a:gd name="connsiteX7" fmla="*/ 4851517 w 5380971"/>
                <a:gd name="connsiteY7" fmla="*/ 1246306 h 6158554"/>
                <a:gd name="connsiteX8" fmla="*/ 4892286 w 5380971"/>
                <a:gd name="connsiteY8" fmla="*/ 1310678 h 6158554"/>
                <a:gd name="connsiteX9" fmla="*/ 4931587 w 5380971"/>
                <a:gd name="connsiteY9" fmla="*/ 1375953 h 6158554"/>
                <a:gd name="connsiteX10" fmla="*/ 5075124 w 5380971"/>
                <a:gd name="connsiteY10" fmla="*/ 1644507 h 6158554"/>
                <a:gd name="connsiteX11" fmla="*/ 5271626 w 5380971"/>
                <a:gd name="connsiteY11" fmla="*/ 2218203 h 6158554"/>
                <a:gd name="connsiteX12" fmla="*/ 5317703 w 5380971"/>
                <a:gd name="connsiteY12" fmla="*/ 2516684 h 6158554"/>
                <a:gd name="connsiteX13" fmla="*/ 5347630 w 5380971"/>
                <a:gd name="connsiteY13" fmla="*/ 2815391 h 6158554"/>
                <a:gd name="connsiteX14" fmla="*/ 5371458 w 5380971"/>
                <a:gd name="connsiteY14" fmla="*/ 3114097 h 6158554"/>
                <a:gd name="connsiteX15" fmla="*/ 5376315 w 5380971"/>
                <a:gd name="connsiteY15" fmla="*/ 3188971 h 6158554"/>
                <a:gd name="connsiteX16" fmla="*/ 5378461 w 5380971"/>
                <a:gd name="connsiteY16" fmla="*/ 3227481 h 6158554"/>
                <a:gd name="connsiteX17" fmla="*/ 5380041 w 5380971"/>
                <a:gd name="connsiteY17" fmla="*/ 3266669 h 6158554"/>
                <a:gd name="connsiteX18" fmla="*/ 5377896 w 5380971"/>
                <a:gd name="connsiteY18" fmla="*/ 3424548 h 6158554"/>
                <a:gd name="connsiteX19" fmla="*/ 5217080 w 5380971"/>
                <a:gd name="connsiteY19" fmla="*/ 4044661 h 6158554"/>
                <a:gd name="connsiteX20" fmla="*/ 4859649 w 5380971"/>
                <a:gd name="connsiteY20" fmla="*/ 4571265 h 6158554"/>
                <a:gd name="connsiteX21" fmla="*/ 4641802 w 5380971"/>
                <a:gd name="connsiteY21" fmla="*/ 4790806 h 6158554"/>
                <a:gd name="connsiteX22" fmla="*/ 4414695 w 5380971"/>
                <a:gd name="connsiteY22" fmla="*/ 4990358 h 6158554"/>
                <a:gd name="connsiteX23" fmla="*/ 3953365 w 5380971"/>
                <a:gd name="connsiteY23" fmla="*/ 5349935 h 6158554"/>
                <a:gd name="connsiteX24" fmla="*/ 3837271 w 5380971"/>
                <a:gd name="connsiteY24" fmla="*/ 5437683 h 6158554"/>
                <a:gd name="connsiteX25" fmla="*/ 3718014 w 5380971"/>
                <a:gd name="connsiteY25" fmla="*/ 5525996 h 6158554"/>
                <a:gd name="connsiteX26" fmla="*/ 3595821 w 5380971"/>
                <a:gd name="connsiteY26" fmla="*/ 5613180 h 6158554"/>
                <a:gd name="connsiteX27" fmla="*/ 3469788 w 5380971"/>
                <a:gd name="connsiteY27" fmla="*/ 5697880 h 6158554"/>
                <a:gd name="connsiteX28" fmla="*/ 3205188 w 5380971"/>
                <a:gd name="connsiteY28" fmla="*/ 5856889 h 6158554"/>
                <a:gd name="connsiteX29" fmla="*/ 2920598 w 5380971"/>
                <a:gd name="connsiteY29" fmla="*/ 5992069 h 6158554"/>
                <a:gd name="connsiteX30" fmla="*/ 2301276 w 5380971"/>
                <a:gd name="connsiteY30" fmla="*/ 6147577 h 6158554"/>
                <a:gd name="connsiteX31" fmla="*/ 2141815 w 5380971"/>
                <a:gd name="connsiteY31" fmla="*/ 6157628 h 6158554"/>
                <a:gd name="connsiteX32" fmla="*/ 2101950 w 5380971"/>
                <a:gd name="connsiteY32" fmla="*/ 6158531 h 6158554"/>
                <a:gd name="connsiteX33" fmla="*/ 2062198 w 5380971"/>
                <a:gd name="connsiteY33" fmla="*/ 6158306 h 6158554"/>
                <a:gd name="connsiteX34" fmla="*/ 2022558 w 5380971"/>
                <a:gd name="connsiteY34" fmla="*/ 6157853 h 6158554"/>
                <a:gd name="connsiteX35" fmla="*/ 1984048 w 5380971"/>
                <a:gd name="connsiteY35" fmla="*/ 6156385 h 6158554"/>
                <a:gd name="connsiteX36" fmla="*/ 1676420 w 5380971"/>
                <a:gd name="connsiteY36" fmla="*/ 6131879 h 6158554"/>
                <a:gd name="connsiteX37" fmla="*/ 1370712 w 5380971"/>
                <a:gd name="connsiteY37" fmla="*/ 6077898 h 6158554"/>
                <a:gd name="connsiteX38" fmla="*/ 1070425 w 5380971"/>
                <a:gd name="connsiteY38" fmla="*/ 5993311 h 6158554"/>
                <a:gd name="connsiteX39" fmla="*/ 495598 w 5380971"/>
                <a:gd name="connsiteY39" fmla="*/ 5738987 h 6158554"/>
                <a:gd name="connsiteX40" fmla="*/ 11118 w 5380971"/>
                <a:gd name="connsiteY40" fmla="*/ 5343046 h 6158554"/>
                <a:gd name="connsiteX41" fmla="*/ 0 w 5380971"/>
                <a:gd name="connsiteY41" fmla="*/ 5330343 h 6158554"/>
                <a:gd name="connsiteX42" fmla="*/ 0 w 5380971"/>
                <a:gd name="connsiteY42" fmla="*/ 4710800 h 6158554"/>
                <a:gd name="connsiteX43" fmla="*/ 122158 w 5380971"/>
                <a:gd name="connsiteY43" fmla="*/ 4852227 h 6158554"/>
                <a:gd name="connsiteX44" fmla="*/ 313438 w 5380971"/>
                <a:gd name="connsiteY44" fmla="*/ 5049308 h 6158554"/>
                <a:gd name="connsiteX45" fmla="*/ 512086 w 5380971"/>
                <a:gd name="connsiteY45" fmla="*/ 5232936 h 6158554"/>
                <a:gd name="connsiteX46" fmla="*/ 720108 w 5380971"/>
                <a:gd name="connsiteY46" fmla="*/ 5402222 h 6158554"/>
                <a:gd name="connsiteX47" fmla="*/ 1184825 w 5380971"/>
                <a:gd name="connsiteY47" fmla="*/ 5669985 h 6158554"/>
                <a:gd name="connsiteX48" fmla="*/ 1444796 w 5380971"/>
                <a:gd name="connsiteY48" fmla="*/ 5745650 h 6158554"/>
                <a:gd name="connsiteX49" fmla="*/ 1511426 w 5380971"/>
                <a:gd name="connsiteY49" fmla="*/ 5758976 h 6158554"/>
                <a:gd name="connsiteX50" fmla="*/ 1578621 w 5380971"/>
                <a:gd name="connsiteY50" fmla="*/ 5770157 h 6158554"/>
                <a:gd name="connsiteX51" fmla="*/ 1714253 w 5380971"/>
                <a:gd name="connsiteY51" fmla="*/ 5786193 h 6158554"/>
                <a:gd name="connsiteX52" fmla="*/ 1782464 w 5380971"/>
                <a:gd name="connsiteY52" fmla="*/ 5791387 h 6158554"/>
                <a:gd name="connsiteX53" fmla="*/ 1850901 w 5380971"/>
                <a:gd name="connsiteY53" fmla="*/ 5795001 h 6158554"/>
                <a:gd name="connsiteX54" fmla="*/ 1919564 w 5380971"/>
                <a:gd name="connsiteY54" fmla="*/ 5796583 h 6158554"/>
                <a:gd name="connsiteX55" fmla="*/ 1988340 w 5380971"/>
                <a:gd name="connsiteY55" fmla="*/ 5796244 h 6158554"/>
                <a:gd name="connsiteX56" fmla="*/ 2022784 w 5380971"/>
                <a:gd name="connsiteY56" fmla="*/ 5795905 h 6158554"/>
                <a:gd name="connsiteX57" fmla="*/ 2055986 w 5380971"/>
                <a:gd name="connsiteY57" fmla="*/ 5794437 h 6158554"/>
                <a:gd name="connsiteX58" fmla="*/ 2089076 w 5380971"/>
                <a:gd name="connsiteY58" fmla="*/ 5792743 h 6158554"/>
                <a:gd name="connsiteX59" fmla="*/ 2122052 w 5380971"/>
                <a:gd name="connsiteY59" fmla="*/ 5790032 h 6158554"/>
                <a:gd name="connsiteX60" fmla="*/ 2252828 w 5380971"/>
                <a:gd name="connsiteY60" fmla="*/ 5773883 h 6158554"/>
                <a:gd name="connsiteX61" fmla="*/ 2750973 w 5380971"/>
                <a:gd name="connsiteY61" fmla="*/ 5610357 h 6158554"/>
                <a:gd name="connsiteX62" fmla="*/ 3211173 w 5380971"/>
                <a:gd name="connsiteY62" fmla="*/ 5323621 h 6158554"/>
                <a:gd name="connsiteX63" fmla="*/ 3322750 w 5380971"/>
                <a:gd name="connsiteY63" fmla="*/ 5239374 h 6158554"/>
                <a:gd name="connsiteX64" fmla="*/ 3434328 w 5380971"/>
                <a:gd name="connsiteY64" fmla="*/ 5152303 h 6158554"/>
                <a:gd name="connsiteX65" fmla="*/ 3660306 w 5380971"/>
                <a:gd name="connsiteY65" fmla="*/ 4971611 h 6158554"/>
                <a:gd name="connsiteX66" fmla="*/ 4124797 w 5380971"/>
                <a:gd name="connsiteY66" fmla="*/ 4621859 h 6158554"/>
                <a:gd name="connsiteX67" fmla="*/ 4557554 w 5380971"/>
                <a:gd name="connsiteY67" fmla="*/ 4274027 h 6158554"/>
                <a:gd name="connsiteX68" fmla="*/ 4903579 w 5380971"/>
                <a:gd name="connsiteY68" fmla="*/ 3875375 h 6158554"/>
                <a:gd name="connsiteX69" fmla="*/ 5021481 w 5380971"/>
                <a:gd name="connsiteY69" fmla="*/ 3643638 h 6158554"/>
                <a:gd name="connsiteX70" fmla="*/ 5093306 w 5380971"/>
                <a:gd name="connsiteY70" fmla="*/ 3390443 h 6158554"/>
                <a:gd name="connsiteX71" fmla="*/ 5113182 w 5380971"/>
                <a:gd name="connsiteY71" fmla="*/ 3257634 h 6158554"/>
                <a:gd name="connsiteX72" fmla="*/ 5116457 w 5380971"/>
                <a:gd name="connsiteY72" fmla="*/ 3223980 h 6158554"/>
                <a:gd name="connsiteX73" fmla="*/ 5118941 w 5380971"/>
                <a:gd name="connsiteY73" fmla="*/ 3189649 h 6158554"/>
                <a:gd name="connsiteX74" fmla="*/ 5122555 w 5380971"/>
                <a:gd name="connsiteY74" fmla="*/ 3118727 h 6158554"/>
                <a:gd name="connsiteX75" fmla="*/ 5116344 w 5380971"/>
                <a:gd name="connsiteY75" fmla="*/ 2835154 h 6158554"/>
                <a:gd name="connsiteX76" fmla="*/ 5076479 w 5380971"/>
                <a:gd name="connsiteY76" fmla="*/ 2555081 h 6158554"/>
                <a:gd name="connsiteX77" fmla="*/ 5008832 w 5380971"/>
                <a:gd name="connsiteY77" fmla="*/ 2281785 h 6158554"/>
                <a:gd name="connsiteX78" fmla="*/ 4834126 w 5380971"/>
                <a:gd name="connsiteY78" fmla="*/ 1751566 h 6158554"/>
                <a:gd name="connsiteX79" fmla="*/ 4715095 w 5380971"/>
                <a:gd name="connsiteY79" fmla="*/ 1499840 h 6158554"/>
                <a:gd name="connsiteX80" fmla="*/ 4680425 w 5380971"/>
                <a:gd name="connsiteY80" fmla="*/ 1439534 h 6158554"/>
                <a:gd name="connsiteX81" fmla="*/ 4643947 w 5380971"/>
                <a:gd name="connsiteY81" fmla="*/ 1380357 h 6158554"/>
                <a:gd name="connsiteX82" fmla="*/ 4605325 w 5380971"/>
                <a:gd name="connsiteY82" fmla="*/ 1322536 h 6158554"/>
                <a:gd name="connsiteX83" fmla="*/ 4565008 w 5380971"/>
                <a:gd name="connsiteY83" fmla="*/ 1265957 h 6158554"/>
                <a:gd name="connsiteX84" fmla="*/ 4183296 w 5380971"/>
                <a:gd name="connsiteY84" fmla="*/ 867644 h 6158554"/>
                <a:gd name="connsiteX85" fmla="*/ 3723774 w 5380971"/>
                <a:gd name="connsiteY85" fmla="*/ 567469 h 6158554"/>
                <a:gd name="connsiteX86" fmla="*/ 3206656 w 5380971"/>
                <a:gd name="connsiteY86" fmla="*/ 378985 h 6158554"/>
                <a:gd name="connsiteX87" fmla="*/ 2657917 w 5380971"/>
                <a:gd name="connsiteY87" fmla="*/ 300836 h 6158554"/>
                <a:gd name="connsiteX88" fmla="*/ 2101837 w 5380971"/>
                <a:gd name="connsiteY88" fmla="*/ 320712 h 6158554"/>
                <a:gd name="connsiteX89" fmla="*/ 1556034 w 5380971"/>
                <a:gd name="connsiteY89" fmla="*/ 435451 h 6158554"/>
                <a:gd name="connsiteX90" fmla="*/ 1033947 w 5380971"/>
                <a:gd name="connsiteY90" fmla="*/ 635116 h 6158554"/>
                <a:gd name="connsiteX91" fmla="*/ 101012 w 5380971"/>
                <a:gd name="connsiteY91" fmla="*/ 1248565 h 6158554"/>
                <a:gd name="connsiteX92" fmla="*/ 0 w 5380971"/>
                <a:gd name="connsiteY92" fmla="*/ 1348112 h 6158554"/>
                <a:gd name="connsiteX93" fmla="*/ 0 w 5380971"/>
                <a:gd name="connsiteY93" fmla="*/ 968874 h 6158554"/>
                <a:gd name="connsiteX94" fmla="*/ 138873 w 5380971"/>
                <a:gd name="connsiteY94" fmla="*/ 845566 h 6158554"/>
                <a:gd name="connsiteX95" fmla="*/ 380746 w 5380971"/>
                <a:gd name="connsiteY95" fmla="*/ 663462 h 6158554"/>
                <a:gd name="connsiteX96" fmla="*/ 904188 w 5380971"/>
                <a:gd name="connsiteY96" fmla="*/ 359222 h 6158554"/>
                <a:gd name="connsiteX97" fmla="*/ 2066151 w 5380971"/>
                <a:gd name="connsiteY97" fmla="*/ 23699 h 6158554"/>
                <a:gd name="connsiteX98" fmla="*/ 2369925 w 5380971"/>
                <a:gd name="connsiteY98" fmla="*/ 1452 h 615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380971" h="6158554">
                  <a:moveTo>
                    <a:pt x="2369925" y="1452"/>
                  </a:moveTo>
                  <a:cubicBezTo>
                    <a:pt x="2471494" y="-1484"/>
                    <a:pt x="2573161" y="40"/>
                    <a:pt x="2674292" y="5969"/>
                  </a:cubicBezTo>
                  <a:cubicBezTo>
                    <a:pt x="2876893" y="18279"/>
                    <a:pt x="3079381" y="48431"/>
                    <a:pt x="3277239" y="99590"/>
                  </a:cubicBezTo>
                  <a:cubicBezTo>
                    <a:pt x="3475096" y="150635"/>
                    <a:pt x="3668324" y="222912"/>
                    <a:pt x="3850935" y="316872"/>
                  </a:cubicBezTo>
                  <a:cubicBezTo>
                    <a:pt x="4033322" y="410832"/>
                    <a:pt x="4205995" y="525684"/>
                    <a:pt x="4359245" y="662333"/>
                  </a:cubicBezTo>
                  <a:cubicBezTo>
                    <a:pt x="4512607" y="798868"/>
                    <a:pt x="4647448" y="954376"/>
                    <a:pt x="4765689" y="1120048"/>
                  </a:cubicBezTo>
                  <a:lnTo>
                    <a:pt x="4809507" y="1182613"/>
                  </a:lnTo>
                  <a:lnTo>
                    <a:pt x="4851517" y="1246306"/>
                  </a:lnTo>
                  <a:cubicBezTo>
                    <a:pt x="4865069" y="1267764"/>
                    <a:pt x="4878960" y="1289108"/>
                    <a:pt x="4892286" y="1310678"/>
                  </a:cubicBezTo>
                  <a:lnTo>
                    <a:pt x="4931587" y="1375953"/>
                  </a:lnTo>
                  <a:cubicBezTo>
                    <a:pt x="4982971" y="1463589"/>
                    <a:pt x="5031419" y="1552918"/>
                    <a:pt x="5075124" y="1644507"/>
                  </a:cubicBezTo>
                  <a:cubicBezTo>
                    <a:pt x="5162759" y="1827683"/>
                    <a:pt x="5230293" y="2020459"/>
                    <a:pt x="5271626" y="2218203"/>
                  </a:cubicBezTo>
                  <a:cubicBezTo>
                    <a:pt x="5292180" y="2317132"/>
                    <a:pt x="5306522" y="2416852"/>
                    <a:pt x="5317703" y="2516684"/>
                  </a:cubicBezTo>
                  <a:cubicBezTo>
                    <a:pt x="5329109" y="2616404"/>
                    <a:pt x="5338256" y="2716010"/>
                    <a:pt x="5347630" y="2815391"/>
                  </a:cubicBezTo>
                  <a:cubicBezTo>
                    <a:pt x="5356552" y="2914884"/>
                    <a:pt x="5364457" y="3014378"/>
                    <a:pt x="5371458" y="3114097"/>
                  </a:cubicBezTo>
                  <a:lnTo>
                    <a:pt x="5376315" y="3188971"/>
                  </a:lnTo>
                  <a:cubicBezTo>
                    <a:pt x="5377218" y="3201281"/>
                    <a:pt x="5377783" y="3214494"/>
                    <a:pt x="5378461" y="3227481"/>
                  </a:cubicBezTo>
                  <a:cubicBezTo>
                    <a:pt x="5379138" y="3240468"/>
                    <a:pt x="5379816" y="3253569"/>
                    <a:pt x="5380041" y="3266669"/>
                  </a:cubicBezTo>
                  <a:cubicBezTo>
                    <a:pt x="5381736" y="3318957"/>
                    <a:pt x="5381171" y="3371696"/>
                    <a:pt x="5377896" y="3424548"/>
                  </a:cubicBezTo>
                  <a:cubicBezTo>
                    <a:pt x="5365699" y="3636071"/>
                    <a:pt x="5308894" y="3849175"/>
                    <a:pt x="5217080" y="4044661"/>
                  </a:cubicBezTo>
                  <a:cubicBezTo>
                    <a:pt x="5125492" y="4240712"/>
                    <a:pt x="4999233" y="4416660"/>
                    <a:pt x="4859649" y="4571265"/>
                  </a:cubicBezTo>
                  <a:cubicBezTo>
                    <a:pt x="4789856" y="4648850"/>
                    <a:pt x="4716563" y="4721578"/>
                    <a:pt x="4641802" y="4790806"/>
                  </a:cubicBezTo>
                  <a:cubicBezTo>
                    <a:pt x="4567040" y="4860033"/>
                    <a:pt x="4491263" y="4926664"/>
                    <a:pt x="4414695" y="4990358"/>
                  </a:cubicBezTo>
                  <a:cubicBezTo>
                    <a:pt x="4261897" y="5118310"/>
                    <a:pt x="4105711" y="5234969"/>
                    <a:pt x="3953365" y="5349935"/>
                  </a:cubicBezTo>
                  <a:lnTo>
                    <a:pt x="3837271" y="5437683"/>
                  </a:lnTo>
                  <a:cubicBezTo>
                    <a:pt x="3797970" y="5467159"/>
                    <a:pt x="3758331" y="5496860"/>
                    <a:pt x="3718014" y="5525996"/>
                  </a:cubicBezTo>
                  <a:cubicBezTo>
                    <a:pt x="3677810" y="5555246"/>
                    <a:pt x="3637154" y="5584382"/>
                    <a:pt x="3595821" y="5613180"/>
                  </a:cubicBezTo>
                  <a:cubicBezTo>
                    <a:pt x="3554375" y="5641752"/>
                    <a:pt x="3512590" y="5670098"/>
                    <a:pt x="3469788" y="5697880"/>
                  </a:cubicBezTo>
                  <a:cubicBezTo>
                    <a:pt x="3384637" y="5753555"/>
                    <a:pt x="3296776" y="5807537"/>
                    <a:pt x="3205188" y="5856889"/>
                  </a:cubicBezTo>
                  <a:cubicBezTo>
                    <a:pt x="3113712" y="5906466"/>
                    <a:pt x="3019075" y="5952542"/>
                    <a:pt x="2920598" y="5992069"/>
                  </a:cubicBezTo>
                  <a:cubicBezTo>
                    <a:pt x="2724547" y="6072251"/>
                    <a:pt x="2513928" y="6126346"/>
                    <a:pt x="2301276" y="6147577"/>
                  </a:cubicBezTo>
                  <a:cubicBezTo>
                    <a:pt x="2248085" y="6152659"/>
                    <a:pt x="2194893" y="6156498"/>
                    <a:pt x="2141815" y="6157628"/>
                  </a:cubicBezTo>
                  <a:lnTo>
                    <a:pt x="2101950" y="6158531"/>
                  </a:lnTo>
                  <a:cubicBezTo>
                    <a:pt x="2088737" y="6158644"/>
                    <a:pt x="2075411" y="6158306"/>
                    <a:pt x="2062198" y="6158306"/>
                  </a:cubicBezTo>
                  <a:lnTo>
                    <a:pt x="2022558" y="6157853"/>
                  </a:lnTo>
                  <a:lnTo>
                    <a:pt x="1984048" y="6156385"/>
                  </a:lnTo>
                  <a:cubicBezTo>
                    <a:pt x="1881506" y="6153111"/>
                    <a:pt x="1778737" y="6144979"/>
                    <a:pt x="1676420" y="6131879"/>
                  </a:cubicBezTo>
                  <a:cubicBezTo>
                    <a:pt x="1573991" y="6119457"/>
                    <a:pt x="1471787" y="6101613"/>
                    <a:pt x="1370712" y="6077898"/>
                  </a:cubicBezTo>
                  <a:cubicBezTo>
                    <a:pt x="1269751" y="6053955"/>
                    <a:pt x="1169579" y="6025610"/>
                    <a:pt x="1070425" y="5993311"/>
                  </a:cubicBezTo>
                  <a:cubicBezTo>
                    <a:pt x="872454" y="5928149"/>
                    <a:pt x="676742" y="5847064"/>
                    <a:pt x="495598" y="5738987"/>
                  </a:cubicBezTo>
                  <a:cubicBezTo>
                    <a:pt x="314342" y="5631136"/>
                    <a:pt x="152509" y="5494375"/>
                    <a:pt x="11118" y="5343046"/>
                  </a:cubicBezTo>
                  <a:lnTo>
                    <a:pt x="0" y="5330343"/>
                  </a:lnTo>
                  <a:lnTo>
                    <a:pt x="0" y="4710800"/>
                  </a:lnTo>
                  <a:lnTo>
                    <a:pt x="122158" y="4852227"/>
                  </a:lnTo>
                  <a:cubicBezTo>
                    <a:pt x="184751" y="4920058"/>
                    <a:pt x="248841" y="4985558"/>
                    <a:pt x="313438" y="5049308"/>
                  </a:cubicBezTo>
                  <a:cubicBezTo>
                    <a:pt x="378374" y="5112776"/>
                    <a:pt x="444440" y="5174099"/>
                    <a:pt x="512086" y="5232936"/>
                  </a:cubicBezTo>
                  <a:cubicBezTo>
                    <a:pt x="579733" y="5291775"/>
                    <a:pt x="648622" y="5348692"/>
                    <a:pt x="720108" y="5402222"/>
                  </a:cubicBezTo>
                  <a:cubicBezTo>
                    <a:pt x="862516" y="5509508"/>
                    <a:pt x="1016104" y="5605388"/>
                    <a:pt x="1184825" y="5669985"/>
                  </a:cubicBezTo>
                  <a:cubicBezTo>
                    <a:pt x="1268960" y="5702284"/>
                    <a:pt x="1356144" y="5727016"/>
                    <a:pt x="1444796" y="5745650"/>
                  </a:cubicBezTo>
                  <a:cubicBezTo>
                    <a:pt x="1467043" y="5750054"/>
                    <a:pt x="1489065" y="5755137"/>
                    <a:pt x="1511426" y="5758976"/>
                  </a:cubicBezTo>
                  <a:lnTo>
                    <a:pt x="1578621" y="5770157"/>
                  </a:lnTo>
                  <a:cubicBezTo>
                    <a:pt x="1623681" y="5776142"/>
                    <a:pt x="1668741" y="5782466"/>
                    <a:pt x="1714253" y="5786193"/>
                  </a:cubicBezTo>
                  <a:cubicBezTo>
                    <a:pt x="1736952" y="5788339"/>
                    <a:pt x="1759652" y="5790371"/>
                    <a:pt x="1782464" y="5791387"/>
                  </a:cubicBezTo>
                  <a:cubicBezTo>
                    <a:pt x="1805276" y="5792517"/>
                    <a:pt x="1827976" y="5794324"/>
                    <a:pt x="1850901" y="5795001"/>
                  </a:cubicBezTo>
                  <a:lnTo>
                    <a:pt x="1919564" y="5796583"/>
                  </a:lnTo>
                  <a:cubicBezTo>
                    <a:pt x="1942376" y="5797147"/>
                    <a:pt x="1965415" y="5796356"/>
                    <a:pt x="1988340" y="5796244"/>
                  </a:cubicBezTo>
                  <a:lnTo>
                    <a:pt x="2022784" y="5795905"/>
                  </a:lnTo>
                  <a:cubicBezTo>
                    <a:pt x="2033965" y="5795567"/>
                    <a:pt x="2044919" y="5794888"/>
                    <a:pt x="2055986" y="5794437"/>
                  </a:cubicBezTo>
                  <a:cubicBezTo>
                    <a:pt x="2067054" y="5793872"/>
                    <a:pt x="2078121" y="5793533"/>
                    <a:pt x="2089076" y="5792743"/>
                  </a:cubicBezTo>
                  <a:lnTo>
                    <a:pt x="2122052" y="5790032"/>
                  </a:lnTo>
                  <a:cubicBezTo>
                    <a:pt x="2165983" y="5786531"/>
                    <a:pt x="2209575" y="5780659"/>
                    <a:pt x="2252828" y="5773883"/>
                  </a:cubicBezTo>
                  <a:cubicBezTo>
                    <a:pt x="2425953" y="5745198"/>
                    <a:pt x="2592416" y="5689071"/>
                    <a:pt x="2750973" y="5610357"/>
                  </a:cubicBezTo>
                  <a:cubicBezTo>
                    <a:pt x="2910095" y="5532546"/>
                    <a:pt x="3061537" y="5432940"/>
                    <a:pt x="3211173" y="5323621"/>
                  </a:cubicBezTo>
                  <a:cubicBezTo>
                    <a:pt x="3248554" y="5296404"/>
                    <a:pt x="3285709" y="5268059"/>
                    <a:pt x="3322750" y="5239374"/>
                  </a:cubicBezTo>
                  <a:cubicBezTo>
                    <a:pt x="3360018" y="5210802"/>
                    <a:pt x="3397173" y="5181778"/>
                    <a:pt x="3434328" y="5152303"/>
                  </a:cubicBezTo>
                  <a:lnTo>
                    <a:pt x="3660306" y="4971611"/>
                  </a:lnTo>
                  <a:cubicBezTo>
                    <a:pt x="3815362" y="4848627"/>
                    <a:pt x="3971886" y="4734114"/>
                    <a:pt x="4124797" y="4621859"/>
                  </a:cubicBezTo>
                  <a:cubicBezTo>
                    <a:pt x="4277594" y="4509604"/>
                    <a:pt x="4424633" y="4396220"/>
                    <a:pt x="4557554" y="4274027"/>
                  </a:cubicBezTo>
                  <a:cubicBezTo>
                    <a:pt x="4690476" y="4152060"/>
                    <a:pt x="4810523" y="4022074"/>
                    <a:pt x="4903579" y="3875375"/>
                  </a:cubicBezTo>
                  <a:cubicBezTo>
                    <a:pt x="4950107" y="3802082"/>
                    <a:pt x="4989860" y="3724836"/>
                    <a:pt x="5021481" y="3643638"/>
                  </a:cubicBezTo>
                  <a:cubicBezTo>
                    <a:pt x="5053328" y="3562552"/>
                    <a:pt x="5076253" y="3477627"/>
                    <a:pt x="5093306" y="3390443"/>
                  </a:cubicBezTo>
                  <a:cubicBezTo>
                    <a:pt x="5101776" y="3346851"/>
                    <a:pt x="5108552" y="3302468"/>
                    <a:pt x="5113182" y="3257634"/>
                  </a:cubicBezTo>
                  <a:cubicBezTo>
                    <a:pt x="5114537" y="3246454"/>
                    <a:pt x="5115441" y="3235161"/>
                    <a:pt x="5116457" y="3223980"/>
                  </a:cubicBezTo>
                  <a:cubicBezTo>
                    <a:pt x="5117360" y="3212687"/>
                    <a:pt x="5118490" y="3201620"/>
                    <a:pt x="5118941" y="3189649"/>
                  </a:cubicBezTo>
                  <a:lnTo>
                    <a:pt x="5122555" y="3118727"/>
                  </a:lnTo>
                  <a:cubicBezTo>
                    <a:pt x="5125830" y="3024090"/>
                    <a:pt x="5123798" y="2929340"/>
                    <a:pt x="5116344" y="2835154"/>
                  </a:cubicBezTo>
                  <a:cubicBezTo>
                    <a:pt x="5109116" y="2740855"/>
                    <a:pt x="5095226" y="2647347"/>
                    <a:pt x="5076479" y="2555081"/>
                  </a:cubicBezTo>
                  <a:cubicBezTo>
                    <a:pt x="5057506" y="2462815"/>
                    <a:pt x="5033791" y="2371792"/>
                    <a:pt x="5008832" y="2281785"/>
                  </a:cubicBezTo>
                  <a:cubicBezTo>
                    <a:pt x="4959029" y="2101657"/>
                    <a:pt x="4904031" y="1923901"/>
                    <a:pt x="4834126" y="1751566"/>
                  </a:cubicBezTo>
                  <a:cubicBezTo>
                    <a:pt x="4799117" y="1665512"/>
                    <a:pt x="4760042" y="1581038"/>
                    <a:pt x="4715095" y="1499840"/>
                  </a:cubicBezTo>
                  <a:cubicBezTo>
                    <a:pt x="4704141" y="1479399"/>
                    <a:pt x="4692057" y="1459523"/>
                    <a:pt x="4680425" y="1439534"/>
                  </a:cubicBezTo>
                  <a:cubicBezTo>
                    <a:pt x="4668454" y="1419658"/>
                    <a:pt x="4656031" y="1400121"/>
                    <a:pt x="4643947" y="1380357"/>
                  </a:cubicBezTo>
                  <a:lnTo>
                    <a:pt x="4605325" y="1322536"/>
                  </a:lnTo>
                  <a:lnTo>
                    <a:pt x="4565008" y="1265957"/>
                  </a:lnTo>
                  <a:cubicBezTo>
                    <a:pt x="4454673" y="1117225"/>
                    <a:pt x="4325139" y="984190"/>
                    <a:pt x="4183296" y="867644"/>
                  </a:cubicBezTo>
                  <a:cubicBezTo>
                    <a:pt x="4041792" y="750759"/>
                    <a:pt x="3888090" y="649119"/>
                    <a:pt x="3723774" y="567469"/>
                  </a:cubicBezTo>
                  <a:cubicBezTo>
                    <a:pt x="3559570" y="485593"/>
                    <a:pt x="3385767" y="422803"/>
                    <a:pt x="3206656" y="378985"/>
                  </a:cubicBezTo>
                  <a:cubicBezTo>
                    <a:pt x="3027545" y="335054"/>
                    <a:pt x="2843465" y="309757"/>
                    <a:pt x="2657917" y="300836"/>
                  </a:cubicBezTo>
                  <a:cubicBezTo>
                    <a:pt x="2472030" y="291462"/>
                    <a:pt x="2286369" y="297674"/>
                    <a:pt x="2101837" y="320712"/>
                  </a:cubicBezTo>
                  <a:cubicBezTo>
                    <a:pt x="1917418" y="343863"/>
                    <a:pt x="1734694" y="382599"/>
                    <a:pt x="1556034" y="435451"/>
                  </a:cubicBezTo>
                  <a:cubicBezTo>
                    <a:pt x="1377262" y="488078"/>
                    <a:pt x="1202894" y="556176"/>
                    <a:pt x="1033947" y="635116"/>
                  </a:cubicBezTo>
                  <a:cubicBezTo>
                    <a:pt x="695037" y="791301"/>
                    <a:pt x="378600" y="998420"/>
                    <a:pt x="101012" y="1248565"/>
                  </a:cubicBezTo>
                  <a:lnTo>
                    <a:pt x="0" y="1348112"/>
                  </a:lnTo>
                  <a:lnTo>
                    <a:pt x="0" y="968874"/>
                  </a:lnTo>
                  <a:lnTo>
                    <a:pt x="138873" y="845566"/>
                  </a:lnTo>
                  <a:cubicBezTo>
                    <a:pt x="217050" y="781674"/>
                    <a:pt x="297797" y="720945"/>
                    <a:pt x="380746" y="663462"/>
                  </a:cubicBezTo>
                  <a:cubicBezTo>
                    <a:pt x="546869" y="548609"/>
                    <a:pt x="721689" y="446293"/>
                    <a:pt x="904188" y="359222"/>
                  </a:cubicBezTo>
                  <a:cubicBezTo>
                    <a:pt x="1269637" y="186322"/>
                    <a:pt x="1663094" y="72034"/>
                    <a:pt x="2066151" y="23699"/>
                  </a:cubicBezTo>
                  <a:cubicBezTo>
                    <a:pt x="2166887" y="11785"/>
                    <a:pt x="2268356" y="4388"/>
                    <a:pt x="2369925" y="14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6C2FC79-B4AC-4A12-B637-0890FE6F28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4169527 h 6074639"/>
                <a:gd name="connsiteX7" fmla="*/ 45364 w 5364004"/>
                <a:gd name="connsiteY7" fmla="*/ 4232131 h 6074639"/>
                <a:gd name="connsiteX8" fmla="*/ 149459 w 5364004"/>
                <a:gd name="connsiteY8" fmla="*/ 4381216 h 6074639"/>
                <a:gd name="connsiteX9" fmla="*/ 2075975 w 5364004"/>
                <a:gd name="connsiteY9" fmla="*/ 5509977 h 6074639"/>
                <a:gd name="connsiteX10" fmla="*/ 3538451 w 5364004"/>
                <a:gd name="connsiteY10" fmla="*/ 4815555 h 6074639"/>
                <a:gd name="connsiteX11" fmla="*/ 3716432 w 5364004"/>
                <a:gd name="connsiteY11" fmla="*/ 4677664 h 6074639"/>
                <a:gd name="connsiteX12" fmla="*/ 4525932 w 5364004"/>
                <a:gd name="connsiteY12" fmla="*/ 3956816 h 6074639"/>
                <a:gd name="connsiteX13" fmla="*/ 4799342 w 5364004"/>
                <a:gd name="connsiteY13" fmla="*/ 3182664 h 6074639"/>
                <a:gd name="connsiteX14" fmla="*/ 4185667 w 5364004"/>
                <a:gd name="connsiteY14" fmla="*/ 1295110 h 6074639"/>
                <a:gd name="connsiteX15" fmla="*/ 3495197 w 5364004"/>
                <a:gd name="connsiteY15" fmla="*/ 762181 h 6074639"/>
                <a:gd name="connsiteX16" fmla="*/ 2548484 w 5364004"/>
                <a:gd name="connsiteY16" fmla="*/ 564663 h 6074639"/>
                <a:gd name="connsiteX17" fmla="*/ 1443440 w 5364004"/>
                <a:gd name="connsiteY17" fmla="*/ 777089 h 6074639"/>
                <a:gd name="connsiteX18" fmla="*/ 461830 w 5364004"/>
                <a:gd name="connsiteY18" fmla="*/ 1360949 h 6074639"/>
                <a:gd name="connsiteX19" fmla="*/ 73272 w 5364004"/>
                <a:gd name="connsiteY19" fmla="*/ 1759206 h 6074639"/>
                <a:gd name="connsiteX20" fmla="*/ 0 w 5364004"/>
                <a:gd name="connsiteY20" fmla="*/ 1859770 h 6074639"/>
                <a:gd name="connsiteX21" fmla="*/ 0 w 5364004"/>
                <a:gd name="connsiteY21" fmla="*/ 1020639 h 6074639"/>
                <a:gd name="connsiteX22" fmla="*/ 94433 w 5364004"/>
                <a:gd name="connsiteY22" fmla="*/ 932159 h 6074639"/>
                <a:gd name="connsiteX23" fmla="*/ 2548484 w 5364004"/>
                <a:gd name="connsiteY23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4169527"/>
                  </a:lnTo>
                  <a:lnTo>
                    <a:pt x="45364" y="4232131"/>
                  </a:lnTo>
                  <a:cubicBezTo>
                    <a:pt x="79610" y="4280001"/>
                    <a:pt x="114337" y="4329437"/>
                    <a:pt x="149459" y="4381216"/>
                  </a:cubicBezTo>
                  <a:cubicBezTo>
                    <a:pt x="686227" y="5172421"/>
                    <a:pt x="1262409" y="5509977"/>
                    <a:pt x="2075975" y="5509977"/>
                  </a:cubicBezTo>
                  <a:cubicBezTo>
                    <a:pt x="2609920" y="5509977"/>
                    <a:pt x="3001682" y="5234986"/>
                    <a:pt x="3538451" y="4815555"/>
                  </a:cubicBezTo>
                  <a:cubicBezTo>
                    <a:pt x="3598418" y="4768688"/>
                    <a:pt x="3658385" y="4722385"/>
                    <a:pt x="3716432" y="4677664"/>
                  </a:cubicBezTo>
                  <a:cubicBezTo>
                    <a:pt x="4031062" y="4434972"/>
                    <a:pt x="4328187" y="4205719"/>
                    <a:pt x="4525932" y="3956816"/>
                  </a:cubicBezTo>
                  <a:cubicBezTo>
                    <a:pt x="4714982" y="3718867"/>
                    <a:pt x="4799342" y="3480128"/>
                    <a:pt x="4799342" y="3182664"/>
                  </a:cubicBezTo>
                  <a:cubicBezTo>
                    <a:pt x="4799342" y="2437196"/>
                    <a:pt x="4581382" y="1766829"/>
                    <a:pt x="4185667" y="1295110"/>
                  </a:cubicBezTo>
                  <a:cubicBezTo>
                    <a:pt x="3991988" y="1064389"/>
                    <a:pt x="3759685" y="885052"/>
                    <a:pt x="3495197" y="762181"/>
                  </a:cubicBezTo>
                  <a:cubicBezTo>
                    <a:pt x="3212979" y="631180"/>
                    <a:pt x="2894509" y="564663"/>
                    <a:pt x="2548484" y="564663"/>
                  </a:cubicBezTo>
                  <a:cubicBezTo>
                    <a:pt x="2181567" y="564663"/>
                    <a:pt x="1809680" y="636036"/>
                    <a:pt x="1443440" y="777089"/>
                  </a:cubicBezTo>
                  <a:cubicBezTo>
                    <a:pt x="1086912" y="914189"/>
                    <a:pt x="747550" y="1116112"/>
                    <a:pt x="461830" y="1360949"/>
                  </a:cubicBezTo>
                  <a:cubicBezTo>
                    <a:pt x="316486" y="1485458"/>
                    <a:pt x="186699" y="1618549"/>
                    <a:pt x="73272" y="1759206"/>
                  </a:cubicBezTo>
                  <a:lnTo>
                    <a:pt x="0" y="1859770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19BFB0BB-FC0A-4853-98D3-4094973660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73734"/>
              <a:ext cx="5364004" cy="6074639"/>
            </a:xfrm>
            <a:custGeom>
              <a:avLst/>
              <a:gdLst>
                <a:gd name="connsiteX0" fmla="*/ 2548484 w 5364004"/>
                <a:gd name="connsiteY0" fmla="*/ 0 h 6074639"/>
                <a:gd name="connsiteX1" fmla="*/ 5364004 w 5364004"/>
                <a:gd name="connsiteY1" fmla="*/ 3182664 h 6074639"/>
                <a:gd name="connsiteX2" fmla="*/ 3886170 w 5364004"/>
                <a:gd name="connsiteY2" fmla="*/ 5260508 h 6074639"/>
                <a:gd name="connsiteX3" fmla="*/ 2075975 w 5364004"/>
                <a:gd name="connsiteY3" fmla="*/ 6074639 h 6074639"/>
                <a:gd name="connsiteX4" fmla="*/ 21919 w 5364004"/>
                <a:gd name="connsiteY4" fmla="*/ 5139637 h 6074639"/>
                <a:gd name="connsiteX5" fmla="*/ 0 w 5364004"/>
                <a:gd name="connsiteY5" fmla="*/ 5113592 h 6074639"/>
                <a:gd name="connsiteX6" fmla="*/ 0 w 5364004"/>
                <a:gd name="connsiteY6" fmla="*/ 3976968 h 6074639"/>
                <a:gd name="connsiteX7" fmla="*/ 35397 w 5364004"/>
                <a:gd name="connsiteY7" fmla="*/ 4025931 h 6074639"/>
                <a:gd name="connsiteX8" fmla="*/ 242967 w 5364004"/>
                <a:gd name="connsiteY8" fmla="*/ 4317861 h 6074639"/>
                <a:gd name="connsiteX9" fmla="*/ 1034850 w 5364004"/>
                <a:gd name="connsiteY9" fmla="*/ 5126232 h 6074639"/>
                <a:gd name="connsiteX10" fmla="*/ 2075975 w 5364004"/>
                <a:gd name="connsiteY10" fmla="*/ 5397044 h 6074639"/>
                <a:gd name="connsiteX11" fmla="*/ 2745664 w 5364004"/>
                <a:gd name="connsiteY11" fmla="*/ 5224596 h 6074639"/>
                <a:gd name="connsiteX12" fmla="*/ 3468884 w 5364004"/>
                <a:gd name="connsiteY12" fmla="*/ 4726677 h 6074639"/>
                <a:gd name="connsiteX13" fmla="*/ 3647430 w 5364004"/>
                <a:gd name="connsiteY13" fmla="*/ 4588334 h 6074639"/>
                <a:gd name="connsiteX14" fmla="*/ 4437506 w 5364004"/>
                <a:gd name="connsiteY14" fmla="*/ 3886572 h 6074639"/>
                <a:gd name="connsiteX15" fmla="*/ 4686409 w 5364004"/>
                <a:gd name="connsiteY15" fmla="*/ 3182664 h 6074639"/>
                <a:gd name="connsiteX16" fmla="*/ 4099047 w 5364004"/>
                <a:gd name="connsiteY16" fmla="*/ 1367726 h 6074639"/>
                <a:gd name="connsiteX17" fmla="*/ 3447540 w 5364004"/>
                <a:gd name="connsiteY17" fmla="*/ 864611 h 6074639"/>
                <a:gd name="connsiteX18" fmla="*/ 2548484 w 5364004"/>
                <a:gd name="connsiteY18" fmla="*/ 677595 h 6074639"/>
                <a:gd name="connsiteX19" fmla="*/ 1483982 w 5364004"/>
                <a:gd name="connsiteY19" fmla="*/ 882455 h 6074639"/>
                <a:gd name="connsiteX20" fmla="*/ 535349 w 5364004"/>
                <a:gd name="connsiteY20" fmla="*/ 1446665 h 6074639"/>
                <a:gd name="connsiteX21" fmla="*/ 10097 w 5364004"/>
                <a:gd name="connsiteY21" fmla="*/ 2038206 h 6074639"/>
                <a:gd name="connsiteX22" fmla="*/ 0 w 5364004"/>
                <a:gd name="connsiteY22" fmla="*/ 2055433 h 6074639"/>
                <a:gd name="connsiteX23" fmla="*/ 0 w 5364004"/>
                <a:gd name="connsiteY23" fmla="*/ 1020639 h 6074639"/>
                <a:gd name="connsiteX24" fmla="*/ 94433 w 5364004"/>
                <a:gd name="connsiteY24" fmla="*/ 932159 h 6074639"/>
                <a:gd name="connsiteX25" fmla="*/ 2548484 w 5364004"/>
                <a:gd name="connsiteY25" fmla="*/ 0 h 6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4004" h="6074639">
                  <a:moveTo>
                    <a:pt x="2548484" y="0"/>
                  </a:moveTo>
                  <a:cubicBezTo>
                    <a:pt x="4313619" y="0"/>
                    <a:pt x="5364004" y="1424869"/>
                    <a:pt x="5364004" y="3182664"/>
                  </a:cubicBezTo>
                  <a:cubicBezTo>
                    <a:pt x="5364004" y="4199734"/>
                    <a:pt x="4631750" y="4677890"/>
                    <a:pt x="3886170" y="5260508"/>
                  </a:cubicBezTo>
                  <a:cubicBezTo>
                    <a:pt x="3343077" y="5684909"/>
                    <a:pt x="2819861" y="6074639"/>
                    <a:pt x="2075975" y="6074639"/>
                  </a:cubicBezTo>
                  <a:cubicBezTo>
                    <a:pt x="1179686" y="6074639"/>
                    <a:pt x="538816" y="5724911"/>
                    <a:pt x="21919" y="5139637"/>
                  </a:cubicBezTo>
                  <a:lnTo>
                    <a:pt x="0" y="5113592"/>
                  </a:lnTo>
                  <a:lnTo>
                    <a:pt x="0" y="3976968"/>
                  </a:lnTo>
                  <a:lnTo>
                    <a:pt x="35397" y="4025931"/>
                  </a:lnTo>
                  <a:cubicBezTo>
                    <a:pt x="102366" y="4117745"/>
                    <a:pt x="171594" y="4212721"/>
                    <a:pt x="242967" y="4317861"/>
                  </a:cubicBezTo>
                  <a:cubicBezTo>
                    <a:pt x="495371" y="4689861"/>
                    <a:pt x="754326" y="4954349"/>
                    <a:pt x="1034850" y="5126232"/>
                  </a:cubicBezTo>
                  <a:cubicBezTo>
                    <a:pt x="1332201" y="5308505"/>
                    <a:pt x="1672806" y="5397044"/>
                    <a:pt x="2075975" y="5397044"/>
                  </a:cubicBezTo>
                  <a:cubicBezTo>
                    <a:pt x="2304776" y="5397044"/>
                    <a:pt x="2517541" y="5342272"/>
                    <a:pt x="2745664" y="5224596"/>
                  </a:cubicBezTo>
                  <a:cubicBezTo>
                    <a:pt x="2979886" y="5103758"/>
                    <a:pt x="3211737" y="4927584"/>
                    <a:pt x="3468884" y="4726677"/>
                  </a:cubicBezTo>
                  <a:cubicBezTo>
                    <a:pt x="3529190" y="4679584"/>
                    <a:pt x="3589270" y="4633169"/>
                    <a:pt x="3647430" y="4588334"/>
                  </a:cubicBezTo>
                  <a:cubicBezTo>
                    <a:pt x="3956414" y="4349934"/>
                    <a:pt x="4248231" y="4124747"/>
                    <a:pt x="4437506" y="3886572"/>
                  </a:cubicBezTo>
                  <a:cubicBezTo>
                    <a:pt x="4611987" y="3667031"/>
                    <a:pt x="4686409" y="3456525"/>
                    <a:pt x="4686409" y="3182664"/>
                  </a:cubicBezTo>
                  <a:cubicBezTo>
                    <a:pt x="4686409" y="2463735"/>
                    <a:pt x="4477823" y="1819117"/>
                    <a:pt x="4099047" y="1367726"/>
                  </a:cubicBezTo>
                  <a:cubicBezTo>
                    <a:pt x="3916097" y="1149766"/>
                    <a:pt x="3697008" y="980480"/>
                    <a:pt x="3447540" y="864611"/>
                  </a:cubicBezTo>
                  <a:cubicBezTo>
                    <a:pt x="3180454" y="740498"/>
                    <a:pt x="2877908" y="677595"/>
                    <a:pt x="2548484" y="677595"/>
                  </a:cubicBezTo>
                  <a:cubicBezTo>
                    <a:pt x="2200426" y="677595"/>
                    <a:pt x="1832266" y="748404"/>
                    <a:pt x="1483982" y="882455"/>
                  </a:cubicBezTo>
                  <a:cubicBezTo>
                    <a:pt x="1139425" y="1015037"/>
                    <a:pt x="811356" y="1210185"/>
                    <a:pt x="535349" y="1446665"/>
                  </a:cubicBezTo>
                  <a:cubicBezTo>
                    <a:pt x="328598" y="1623772"/>
                    <a:pt x="150116" y="1825208"/>
                    <a:pt x="10097" y="2038206"/>
                  </a:cubicBezTo>
                  <a:lnTo>
                    <a:pt x="0" y="2055433"/>
                  </a:lnTo>
                  <a:lnTo>
                    <a:pt x="0" y="1020639"/>
                  </a:lnTo>
                  <a:lnTo>
                    <a:pt x="94433" y="932159"/>
                  </a:lnTo>
                  <a:cubicBezTo>
                    <a:pt x="766607" y="356217"/>
                    <a:pt x="1660722" y="0"/>
                    <a:pt x="2548484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43633C68-69D3-464E-9D2F-99E017CF39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69891"/>
              <a:ext cx="5409177" cy="6482325"/>
            </a:xfrm>
            <a:custGeom>
              <a:avLst/>
              <a:gdLst>
                <a:gd name="connsiteX0" fmla="*/ 2168015 w 5409177"/>
                <a:gd name="connsiteY0" fmla="*/ 0 h 6482325"/>
                <a:gd name="connsiteX1" fmla="*/ 5409177 w 5409177"/>
                <a:gd name="connsiteY1" fmla="*/ 3241163 h 6482325"/>
                <a:gd name="connsiteX2" fmla="*/ 2168015 w 5409177"/>
                <a:gd name="connsiteY2" fmla="*/ 6482325 h 6482325"/>
                <a:gd name="connsiteX3" fmla="*/ 106314 w 5409177"/>
                <a:gd name="connsiteY3" fmla="*/ 5742217 h 6482325"/>
                <a:gd name="connsiteX4" fmla="*/ 0 w 5409177"/>
                <a:gd name="connsiteY4" fmla="*/ 5645593 h 6482325"/>
                <a:gd name="connsiteX5" fmla="*/ 0 w 5409177"/>
                <a:gd name="connsiteY5" fmla="*/ 5278200 h 6482325"/>
                <a:gd name="connsiteX6" fmla="*/ 61824 w 5409177"/>
                <a:gd name="connsiteY6" fmla="*/ 5347778 h 6482325"/>
                <a:gd name="connsiteX7" fmla="*/ 163802 w 5409177"/>
                <a:gd name="connsiteY7" fmla="*/ 5453397 h 6482325"/>
                <a:gd name="connsiteX8" fmla="*/ 617000 w 5409177"/>
                <a:gd name="connsiteY8" fmla="*/ 5817379 h 6482325"/>
                <a:gd name="connsiteX9" fmla="*/ 866580 w 5409177"/>
                <a:gd name="connsiteY9" fmla="*/ 5953688 h 6482325"/>
                <a:gd name="connsiteX10" fmla="*/ 866806 w 5409177"/>
                <a:gd name="connsiteY10" fmla="*/ 5953801 h 6482325"/>
                <a:gd name="connsiteX11" fmla="*/ 867032 w 5409177"/>
                <a:gd name="connsiteY11" fmla="*/ 5953914 h 6482325"/>
                <a:gd name="connsiteX12" fmla="*/ 1130504 w 5409177"/>
                <a:gd name="connsiteY12" fmla="*/ 6056909 h 6482325"/>
                <a:gd name="connsiteX13" fmla="*/ 1405607 w 5409177"/>
                <a:gd name="connsiteY13" fmla="*/ 6128169 h 6482325"/>
                <a:gd name="connsiteX14" fmla="*/ 1545192 w 5409177"/>
                <a:gd name="connsiteY14" fmla="*/ 6151659 h 6482325"/>
                <a:gd name="connsiteX15" fmla="*/ 1685341 w 5409177"/>
                <a:gd name="connsiteY15" fmla="*/ 6167582 h 6482325"/>
                <a:gd name="connsiteX16" fmla="*/ 1975465 w 5409177"/>
                <a:gd name="connsiteY16" fmla="*/ 6180231 h 6482325"/>
                <a:gd name="connsiteX17" fmla="*/ 1990033 w 5409177"/>
                <a:gd name="connsiteY17" fmla="*/ 6180231 h 6482325"/>
                <a:gd name="connsiteX18" fmla="*/ 2009232 w 5409177"/>
                <a:gd name="connsiteY18" fmla="*/ 6180344 h 6482325"/>
                <a:gd name="connsiteX19" fmla="*/ 2046612 w 5409177"/>
                <a:gd name="connsiteY19" fmla="*/ 6179779 h 6482325"/>
                <a:gd name="connsiteX20" fmla="*/ 2046951 w 5409177"/>
                <a:gd name="connsiteY20" fmla="*/ 6179779 h 6482325"/>
                <a:gd name="connsiteX21" fmla="*/ 2047290 w 5409177"/>
                <a:gd name="connsiteY21" fmla="*/ 6179779 h 6482325"/>
                <a:gd name="connsiteX22" fmla="*/ 2082412 w 5409177"/>
                <a:gd name="connsiteY22" fmla="*/ 6178876 h 6482325"/>
                <a:gd name="connsiteX23" fmla="*/ 2117760 w 5409177"/>
                <a:gd name="connsiteY23" fmla="*/ 6177068 h 6482325"/>
                <a:gd name="connsiteX24" fmla="*/ 2256215 w 5409177"/>
                <a:gd name="connsiteY24" fmla="*/ 6164985 h 6482325"/>
                <a:gd name="connsiteX25" fmla="*/ 2791515 w 5409177"/>
                <a:gd name="connsiteY25" fmla="*/ 6020319 h 6482325"/>
                <a:gd name="connsiteX26" fmla="*/ 3045726 w 5409177"/>
                <a:gd name="connsiteY26" fmla="*/ 5894286 h 6482325"/>
                <a:gd name="connsiteX27" fmla="*/ 3292371 w 5409177"/>
                <a:gd name="connsiteY27" fmla="*/ 5740246 h 6482325"/>
                <a:gd name="connsiteX28" fmla="*/ 3533482 w 5409177"/>
                <a:gd name="connsiteY28" fmla="*/ 5565088 h 6482325"/>
                <a:gd name="connsiteX29" fmla="*/ 3652512 w 5409177"/>
                <a:gd name="connsiteY29" fmla="*/ 5472257 h 6482325"/>
                <a:gd name="connsiteX30" fmla="*/ 3773915 w 5409177"/>
                <a:gd name="connsiteY30" fmla="*/ 5375135 h 6482325"/>
                <a:gd name="connsiteX31" fmla="*/ 3978549 w 5409177"/>
                <a:gd name="connsiteY31" fmla="*/ 5214884 h 6482325"/>
                <a:gd name="connsiteX32" fmla="*/ 4260428 w 5409177"/>
                <a:gd name="connsiteY32" fmla="*/ 4992633 h 6482325"/>
                <a:gd name="connsiteX33" fmla="*/ 4698154 w 5409177"/>
                <a:gd name="connsiteY33" fmla="*/ 4594207 h 6482325"/>
                <a:gd name="connsiteX34" fmla="*/ 4879185 w 5409177"/>
                <a:gd name="connsiteY34" fmla="*/ 4374440 h 6482325"/>
                <a:gd name="connsiteX35" fmla="*/ 5022383 w 5409177"/>
                <a:gd name="connsiteY35" fmla="*/ 4135136 h 6482325"/>
                <a:gd name="connsiteX36" fmla="*/ 5172019 w 5409177"/>
                <a:gd name="connsiteY36" fmla="*/ 3599271 h 6482325"/>
                <a:gd name="connsiteX37" fmla="*/ 5180489 w 5409177"/>
                <a:gd name="connsiteY37" fmla="*/ 3456412 h 6482325"/>
                <a:gd name="connsiteX38" fmla="*/ 5180602 w 5409177"/>
                <a:gd name="connsiteY38" fmla="*/ 3450878 h 6482325"/>
                <a:gd name="connsiteX39" fmla="*/ 5180940 w 5409177"/>
                <a:gd name="connsiteY39" fmla="*/ 3382667 h 6482325"/>
                <a:gd name="connsiteX40" fmla="*/ 5180828 w 5409177"/>
                <a:gd name="connsiteY40" fmla="*/ 3361097 h 6482325"/>
                <a:gd name="connsiteX41" fmla="*/ 5180150 w 5409177"/>
                <a:gd name="connsiteY41" fmla="*/ 3307002 h 6482325"/>
                <a:gd name="connsiteX42" fmla="*/ 5165243 w 5409177"/>
                <a:gd name="connsiteY42" fmla="*/ 3005698 h 6482325"/>
                <a:gd name="connsiteX43" fmla="*/ 5074445 w 5409177"/>
                <a:gd name="connsiteY43" fmla="*/ 2409076 h 6482325"/>
                <a:gd name="connsiteX44" fmla="*/ 4891947 w 5409177"/>
                <a:gd name="connsiteY44" fmla="*/ 1834362 h 6482325"/>
                <a:gd name="connsiteX45" fmla="*/ 4831076 w 5409177"/>
                <a:gd name="connsiteY45" fmla="*/ 1696585 h 6482325"/>
                <a:gd name="connsiteX46" fmla="*/ 4763316 w 5409177"/>
                <a:gd name="connsiteY46" fmla="*/ 1561743 h 6482325"/>
                <a:gd name="connsiteX47" fmla="*/ 4608147 w 5409177"/>
                <a:gd name="connsiteY47" fmla="*/ 1303693 h 6482325"/>
                <a:gd name="connsiteX48" fmla="*/ 4221015 w 5409177"/>
                <a:gd name="connsiteY48" fmla="*/ 848123 h 6482325"/>
                <a:gd name="connsiteX49" fmla="*/ 3990632 w 5409177"/>
                <a:gd name="connsiteY49" fmla="*/ 659413 h 6482325"/>
                <a:gd name="connsiteX50" fmla="*/ 3738680 w 5409177"/>
                <a:gd name="connsiteY50" fmla="*/ 502098 h 6482325"/>
                <a:gd name="connsiteX51" fmla="*/ 3189150 w 5409177"/>
                <a:gd name="connsiteY51" fmla="*/ 289220 h 6482325"/>
                <a:gd name="connsiteX52" fmla="*/ 2901398 w 5409177"/>
                <a:gd name="connsiteY52" fmla="*/ 232867 h 6482325"/>
                <a:gd name="connsiteX53" fmla="*/ 2611162 w 5409177"/>
                <a:gd name="connsiteY53" fmla="*/ 207570 h 6482325"/>
                <a:gd name="connsiteX54" fmla="*/ 2484451 w 5409177"/>
                <a:gd name="connsiteY54" fmla="*/ 204860 h 6482325"/>
                <a:gd name="connsiteX55" fmla="*/ 2027414 w 5409177"/>
                <a:gd name="connsiteY55" fmla="*/ 238852 h 6482325"/>
                <a:gd name="connsiteX56" fmla="*/ 1740452 w 5409177"/>
                <a:gd name="connsiteY56" fmla="*/ 294867 h 6482325"/>
                <a:gd name="connsiteX57" fmla="*/ 1458686 w 5409177"/>
                <a:gd name="connsiteY57" fmla="*/ 375049 h 6482325"/>
                <a:gd name="connsiteX58" fmla="*/ 1183695 w 5409177"/>
                <a:gd name="connsiteY58" fmla="*/ 477366 h 6482325"/>
                <a:gd name="connsiteX59" fmla="*/ 916723 w 5409177"/>
                <a:gd name="connsiteY59" fmla="*/ 601140 h 6482325"/>
                <a:gd name="connsiteX60" fmla="*/ 410333 w 5409177"/>
                <a:gd name="connsiteY60" fmla="*/ 905154 h 6482325"/>
                <a:gd name="connsiteX61" fmla="*/ 290625 w 5409177"/>
                <a:gd name="connsiteY61" fmla="*/ 992677 h 6482325"/>
                <a:gd name="connsiteX62" fmla="*/ 290399 w 5409177"/>
                <a:gd name="connsiteY62" fmla="*/ 992902 h 6482325"/>
                <a:gd name="connsiteX63" fmla="*/ 290173 w 5409177"/>
                <a:gd name="connsiteY63" fmla="*/ 993128 h 6482325"/>
                <a:gd name="connsiteX64" fmla="*/ 241047 w 5409177"/>
                <a:gd name="connsiteY64" fmla="*/ 1030735 h 6482325"/>
                <a:gd name="connsiteX65" fmla="*/ 231109 w 5409177"/>
                <a:gd name="connsiteY65" fmla="*/ 1038527 h 6482325"/>
                <a:gd name="connsiteX66" fmla="*/ 173514 w 5409177"/>
                <a:gd name="connsiteY66" fmla="*/ 1084491 h 6482325"/>
                <a:gd name="connsiteX67" fmla="*/ 55330 w 5409177"/>
                <a:gd name="connsiteY67" fmla="*/ 1184549 h 6482325"/>
                <a:gd name="connsiteX68" fmla="*/ 0 w 5409177"/>
                <a:gd name="connsiteY68" fmla="*/ 1235015 h 6482325"/>
                <a:gd name="connsiteX69" fmla="*/ 0 w 5409177"/>
                <a:gd name="connsiteY69" fmla="*/ 836733 h 6482325"/>
                <a:gd name="connsiteX70" fmla="*/ 106314 w 5409177"/>
                <a:gd name="connsiteY70" fmla="*/ 740109 h 6482325"/>
                <a:gd name="connsiteX71" fmla="*/ 2168015 w 5409177"/>
                <a:gd name="connsiteY71" fmla="*/ 0 h 648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409177" h="6482325">
                  <a:moveTo>
                    <a:pt x="2168015" y="0"/>
                  </a:moveTo>
                  <a:cubicBezTo>
                    <a:pt x="3958108" y="0"/>
                    <a:pt x="5409177" y="1451070"/>
                    <a:pt x="5409177" y="3241163"/>
                  </a:cubicBezTo>
                  <a:cubicBezTo>
                    <a:pt x="5409177" y="5031256"/>
                    <a:pt x="3958108" y="6482325"/>
                    <a:pt x="2168015" y="6482325"/>
                  </a:cubicBezTo>
                  <a:cubicBezTo>
                    <a:pt x="1384849" y="6482325"/>
                    <a:pt x="666575" y="6204582"/>
                    <a:pt x="106314" y="5742217"/>
                  </a:cubicBezTo>
                  <a:lnTo>
                    <a:pt x="0" y="5645593"/>
                  </a:lnTo>
                  <a:lnTo>
                    <a:pt x="0" y="5278200"/>
                  </a:lnTo>
                  <a:lnTo>
                    <a:pt x="61824" y="5347778"/>
                  </a:lnTo>
                  <a:cubicBezTo>
                    <a:pt x="95675" y="5384339"/>
                    <a:pt x="129753" y="5419631"/>
                    <a:pt x="163802" y="5453397"/>
                  </a:cubicBezTo>
                  <a:cubicBezTo>
                    <a:pt x="308807" y="5596483"/>
                    <a:pt x="461379" y="5719015"/>
                    <a:pt x="617000" y="5817379"/>
                  </a:cubicBezTo>
                  <a:cubicBezTo>
                    <a:pt x="705087" y="5872603"/>
                    <a:pt x="786624" y="5917211"/>
                    <a:pt x="866580" y="5953688"/>
                  </a:cubicBezTo>
                  <a:lnTo>
                    <a:pt x="866806" y="5953801"/>
                  </a:lnTo>
                  <a:lnTo>
                    <a:pt x="867032" y="5953914"/>
                  </a:lnTo>
                  <a:cubicBezTo>
                    <a:pt x="948344" y="5992198"/>
                    <a:pt x="1036996" y="6026868"/>
                    <a:pt x="1130504" y="6056909"/>
                  </a:cubicBezTo>
                  <a:cubicBezTo>
                    <a:pt x="1216558" y="6084577"/>
                    <a:pt x="1309163" y="6108631"/>
                    <a:pt x="1405607" y="6128169"/>
                  </a:cubicBezTo>
                  <a:cubicBezTo>
                    <a:pt x="1449990" y="6136977"/>
                    <a:pt x="1497083" y="6144883"/>
                    <a:pt x="1545192" y="6151659"/>
                  </a:cubicBezTo>
                  <a:cubicBezTo>
                    <a:pt x="1590365" y="6157983"/>
                    <a:pt x="1637571" y="6163291"/>
                    <a:pt x="1685341" y="6167582"/>
                  </a:cubicBezTo>
                  <a:cubicBezTo>
                    <a:pt x="1776704" y="6175939"/>
                    <a:pt x="1871567" y="6180005"/>
                    <a:pt x="1975465" y="6180231"/>
                  </a:cubicBezTo>
                  <a:lnTo>
                    <a:pt x="1990033" y="6180231"/>
                  </a:lnTo>
                  <a:cubicBezTo>
                    <a:pt x="1996470" y="6180344"/>
                    <a:pt x="2002794" y="6180344"/>
                    <a:pt x="2009232" y="6180344"/>
                  </a:cubicBezTo>
                  <a:cubicBezTo>
                    <a:pt x="2024703" y="6180344"/>
                    <a:pt x="2036222" y="6180231"/>
                    <a:pt x="2046612" y="6179779"/>
                  </a:cubicBezTo>
                  <a:lnTo>
                    <a:pt x="2046951" y="6179779"/>
                  </a:lnTo>
                  <a:lnTo>
                    <a:pt x="2047290" y="6179779"/>
                  </a:lnTo>
                  <a:lnTo>
                    <a:pt x="2082412" y="6178876"/>
                  </a:lnTo>
                  <a:lnTo>
                    <a:pt x="2117760" y="6177068"/>
                  </a:lnTo>
                  <a:cubicBezTo>
                    <a:pt x="2157963" y="6175262"/>
                    <a:pt x="2200765" y="6171535"/>
                    <a:pt x="2256215" y="6164985"/>
                  </a:cubicBezTo>
                  <a:cubicBezTo>
                    <a:pt x="2436342" y="6142963"/>
                    <a:pt x="2616469" y="6094289"/>
                    <a:pt x="2791515" y="6020319"/>
                  </a:cubicBezTo>
                  <a:cubicBezTo>
                    <a:pt x="2871810" y="5986777"/>
                    <a:pt x="2954928" y="5945557"/>
                    <a:pt x="3045726" y="5894286"/>
                  </a:cubicBezTo>
                  <a:cubicBezTo>
                    <a:pt x="3123876" y="5850468"/>
                    <a:pt x="3204509" y="5800100"/>
                    <a:pt x="3292371" y="5740246"/>
                  </a:cubicBezTo>
                  <a:cubicBezTo>
                    <a:pt x="3364647" y="5691007"/>
                    <a:pt x="3441329" y="5635332"/>
                    <a:pt x="3533482" y="5565088"/>
                  </a:cubicBezTo>
                  <a:cubicBezTo>
                    <a:pt x="3573911" y="5534370"/>
                    <a:pt x="3614680" y="5502184"/>
                    <a:pt x="3652512" y="5472257"/>
                  </a:cubicBezTo>
                  <a:lnTo>
                    <a:pt x="3773915" y="5375135"/>
                  </a:lnTo>
                  <a:cubicBezTo>
                    <a:pt x="3842239" y="5320928"/>
                    <a:pt x="3911580" y="5267059"/>
                    <a:pt x="3978549" y="5214884"/>
                  </a:cubicBezTo>
                  <a:cubicBezTo>
                    <a:pt x="4071831" y="5142268"/>
                    <a:pt x="4168388" y="5067168"/>
                    <a:pt x="4260428" y="4992633"/>
                  </a:cubicBezTo>
                  <a:cubicBezTo>
                    <a:pt x="4447557" y="4841190"/>
                    <a:pt x="4582624" y="4718207"/>
                    <a:pt x="4698154" y="4594207"/>
                  </a:cubicBezTo>
                  <a:cubicBezTo>
                    <a:pt x="4768511" y="4518203"/>
                    <a:pt x="4827801" y="4446265"/>
                    <a:pt x="4879185" y="4374440"/>
                  </a:cubicBezTo>
                  <a:cubicBezTo>
                    <a:pt x="4937120" y="4292790"/>
                    <a:pt x="4983874" y="4214641"/>
                    <a:pt x="5022383" y="4135136"/>
                  </a:cubicBezTo>
                  <a:cubicBezTo>
                    <a:pt x="5102904" y="3970932"/>
                    <a:pt x="5153273" y="3790579"/>
                    <a:pt x="5172019" y="3599271"/>
                  </a:cubicBezTo>
                  <a:cubicBezTo>
                    <a:pt x="5176424" y="3553873"/>
                    <a:pt x="5179247" y="3505651"/>
                    <a:pt x="5180489" y="3456412"/>
                  </a:cubicBezTo>
                  <a:lnTo>
                    <a:pt x="5180602" y="3450878"/>
                  </a:lnTo>
                  <a:cubicBezTo>
                    <a:pt x="5180940" y="3428743"/>
                    <a:pt x="5181280" y="3406044"/>
                    <a:pt x="5180940" y="3382667"/>
                  </a:cubicBezTo>
                  <a:cubicBezTo>
                    <a:pt x="5180940" y="3375440"/>
                    <a:pt x="5180828" y="3368325"/>
                    <a:pt x="5180828" y="3361097"/>
                  </a:cubicBezTo>
                  <a:cubicBezTo>
                    <a:pt x="5180828" y="3343366"/>
                    <a:pt x="5180715" y="3325184"/>
                    <a:pt x="5180150" y="3307002"/>
                  </a:cubicBezTo>
                  <a:cubicBezTo>
                    <a:pt x="5178230" y="3204008"/>
                    <a:pt x="5173148" y="3102595"/>
                    <a:pt x="5165243" y="3005698"/>
                  </a:cubicBezTo>
                  <a:cubicBezTo>
                    <a:pt x="5147513" y="2795418"/>
                    <a:pt x="5117021" y="2594737"/>
                    <a:pt x="5074445" y="2409076"/>
                  </a:cubicBezTo>
                  <a:cubicBezTo>
                    <a:pt x="5027804" y="2206136"/>
                    <a:pt x="4966369" y="2012796"/>
                    <a:pt x="4891947" y="1834362"/>
                  </a:cubicBezTo>
                  <a:cubicBezTo>
                    <a:pt x="4872635" y="1787834"/>
                    <a:pt x="4852081" y="1741419"/>
                    <a:pt x="4831076" y="1696585"/>
                  </a:cubicBezTo>
                  <a:cubicBezTo>
                    <a:pt x="4810522" y="1653219"/>
                    <a:pt x="4787709" y="1607933"/>
                    <a:pt x="4763316" y="1561743"/>
                  </a:cubicBezTo>
                  <a:cubicBezTo>
                    <a:pt x="4717466" y="1475124"/>
                    <a:pt x="4665517" y="1388392"/>
                    <a:pt x="4608147" y="1303693"/>
                  </a:cubicBezTo>
                  <a:cubicBezTo>
                    <a:pt x="4496457" y="1136666"/>
                    <a:pt x="4366133" y="983303"/>
                    <a:pt x="4221015" y="848123"/>
                  </a:cubicBezTo>
                  <a:cubicBezTo>
                    <a:pt x="4147721" y="780364"/>
                    <a:pt x="4070137" y="716783"/>
                    <a:pt x="3990632" y="659413"/>
                  </a:cubicBezTo>
                  <a:cubicBezTo>
                    <a:pt x="3906159" y="599220"/>
                    <a:pt x="3821459" y="546367"/>
                    <a:pt x="3738680" y="502098"/>
                  </a:cubicBezTo>
                  <a:cubicBezTo>
                    <a:pt x="3569281" y="410397"/>
                    <a:pt x="3384411" y="338797"/>
                    <a:pt x="3189150" y="289220"/>
                  </a:cubicBezTo>
                  <a:cubicBezTo>
                    <a:pt x="3095868" y="265504"/>
                    <a:pt x="2999085" y="246532"/>
                    <a:pt x="2901398" y="232867"/>
                  </a:cubicBezTo>
                  <a:cubicBezTo>
                    <a:pt x="2806422" y="219654"/>
                    <a:pt x="2708848" y="211184"/>
                    <a:pt x="2611162" y="207570"/>
                  </a:cubicBezTo>
                  <a:cubicBezTo>
                    <a:pt x="2569151" y="205763"/>
                    <a:pt x="2526575" y="204860"/>
                    <a:pt x="2484451" y="204860"/>
                  </a:cubicBezTo>
                  <a:cubicBezTo>
                    <a:pt x="2333912" y="204860"/>
                    <a:pt x="2179985" y="216266"/>
                    <a:pt x="2027414" y="238852"/>
                  </a:cubicBezTo>
                  <a:cubicBezTo>
                    <a:pt x="1928146" y="254098"/>
                    <a:pt x="1831589" y="272958"/>
                    <a:pt x="1740452" y="294867"/>
                  </a:cubicBezTo>
                  <a:cubicBezTo>
                    <a:pt x="1642427" y="318808"/>
                    <a:pt x="1547563" y="345799"/>
                    <a:pt x="1458686" y="375049"/>
                  </a:cubicBezTo>
                  <a:cubicBezTo>
                    <a:pt x="1365742" y="405541"/>
                    <a:pt x="1273251" y="439985"/>
                    <a:pt x="1183695" y="477366"/>
                  </a:cubicBezTo>
                  <a:cubicBezTo>
                    <a:pt x="1093801" y="515085"/>
                    <a:pt x="1004019" y="556757"/>
                    <a:pt x="916723" y="601140"/>
                  </a:cubicBezTo>
                  <a:cubicBezTo>
                    <a:pt x="741226" y="690469"/>
                    <a:pt x="570810" y="792673"/>
                    <a:pt x="410333" y="905154"/>
                  </a:cubicBezTo>
                  <a:cubicBezTo>
                    <a:pt x="377244" y="928531"/>
                    <a:pt x="333765" y="959587"/>
                    <a:pt x="290625" y="992677"/>
                  </a:cubicBezTo>
                  <a:lnTo>
                    <a:pt x="290399" y="992902"/>
                  </a:lnTo>
                  <a:lnTo>
                    <a:pt x="290173" y="993128"/>
                  </a:lnTo>
                  <a:cubicBezTo>
                    <a:pt x="273685" y="1005325"/>
                    <a:pt x="257084" y="1018199"/>
                    <a:pt x="241047" y="1030735"/>
                  </a:cubicBezTo>
                  <a:lnTo>
                    <a:pt x="231109" y="1038527"/>
                  </a:lnTo>
                  <a:cubicBezTo>
                    <a:pt x="210217" y="1054451"/>
                    <a:pt x="190341" y="1070713"/>
                    <a:pt x="173514" y="1084491"/>
                  </a:cubicBezTo>
                  <a:cubicBezTo>
                    <a:pt x="131729" y="1118710"/>
                    <a:pt x="92513" y="1151912"/>
                    <a:pt x="55330" y="1184549"/>
                  </a:cubicBezTo>
                  <a:lnTo>
                    <a:pt x="0" y="1235015"/>
                  </a:lnTo>
                  <a:lnTo>
                    <a:pt x="0" y="836733"/>
                  </a:lnTo>
                  <a:lnTo>
                    <a:pt x="106314" y="740109"/>
                  </a:lnTo>
                  <a:cubicBezTo>
                    <a:pt x="666575" y="277744"/>
                    <a:pt x="1384849" y="0"/>
                    <a:pt x="216801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8F766C6-5FD9-8315-87D2-14172529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4162381" cy="2760098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chemeClr val="tx2"/>
                </a:solidFill>
                <a:latin typeface="+mn-lt"/>
              </a:rPr>
              <a:t>GROUNDS FOR CANCELLATION DUE TO INVALIDITY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20CC807-BD58-8788-EAE0-8ADD31CA9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950200"/>
            <a:ext cx="5296754" cy="29575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000" dirty="0">
                <a:solidFill>
                  <a:schemeClr val="tx2"/>
                </a:solidFill>
              </a:rPr>
              <a:t>Precluded from </a:t>
            </a:r>
            <a:r>
              <a:rPr lang="en-GB" sz="3000" dirty="0" smtClean="0">
                <a:solidFill>
                  <a:schemeClr val="tx2"/>
                </a:solidFill>
              </a:rPr>
              <a:t>trade mark </a:t>
            </a:r>
            <a:r>
              <a:rPr lang="en-GB" sz="3000" dirty="0">
                <a:solidFill>
                  <a:schemeClr val="tx2"/>
                </a:solidFill>
              </a:rPr>
              <a:t>registration by absolute and relative grounds of refusal (articles 4 and 4 of L.  4679/2020)</a:t>
            </a:r>
          </a:p>
        </p:txBody>
      </p:sp>
      <p:pic>
        <p:nvPicPr>
          <p:cNvPr id="14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4A2ACF3A-D5FE-D34C-ADCE-D05B4629E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38" y="140645"/>
            <a:ext cx="2615562" cy="713224"/>
          </a:xfrm>
          <a:prstGeom prst="rect">
            <a:avLst/>
          </a:prstGeom>
        </p:spPr>
      </p:pic>
      <p:pic>
        <p:nvPicPr>
          <p:cNvPr id="15" name="Εικόνα 4">
            <a:extLst>
              <a:ext uri="{FF2B5EF4-FFF2-40B4-BE49-F238E27FC236}">
                <a16:creationId xmlns="" xmlns:a16="http://schemas.microsoft.com/office/drawing/2014/main" id="{69BBFD8C-BC70-1840-AF78-3FF345447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886332"/>
            <a:ext cx="292330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70409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e339fc-b75b-43d3-80d0-b78338cb14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2C78BA0BAD5E4F99424FC43C78DBDF" ma:contentTypeVersion="7" ma:contentTypeDescription="Create a new document." ma:contentTypeScope="" ma:versionID="278f23766b83546240d09f6c9b609dbd">
  <xsd:schema xmlns:xsd="http://www.w3.org/2001/XMLSchema" xmlns:xs="http://www.w3.org/2001/XMLSchema" xmlns:p="http://schemas.microsoft.com/office/2006/metadata/properties" xmlns:ns3="a9e339fc-b75b-43d3-80d0-b78338cb1478" xmlns:ns4="d9b3e42b-a58c-4f4d-94a9-6c87957ca2b5" targetNamespace="http://schemas.microsoft.com/office/2006/metadata/properties" ma:root="true" ma:fieldsID="c84efb68ca7501aabd4f85b3f668fab0" ns3:_="" ns4:_="">
    <xsd:import namespace="a9e339fc-b75b-43d3-80d0-b78338cb1478"/>
    <xsd:import namespace="d9b3e42b-a58c-4f4d-94a9-6c87957ca2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339fc-b75b-43d3-80d0-b78338cb14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e42b-a58c-4f4d-94a9-6c87957ca2b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626FB4-15D2-4600-A65B-BC36A233B34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d9b3e42b-a58c-4f4d-94a9-6c87957ca2b5"/>
    <ds:schemaRef ds:uri="a9e339fc-b75b-43d3-80d0-b78338cb14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330910A-E521-4422-A833-8626864B8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339fc-b75b-43d3-80d0-b78338cb1478"/>
    <ds:schemaRef ds:uri="d9b3e42b-a58c-4f4d-94a9-6c87957ca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6EF6CF-5CDC-4E53-A673-5EE5A17A81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527</Words>
  <Application>Microsoft Office PowerPoint</Application>
  <PresentationFormat>Custom</PresentationFormat>
  <Paragraphs>95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Προσαρμοσμένη σχεδίαση</vt:lpstr>
      <vt:lpstr>1_Προσαρμοσμένη σχεδίαση</vt:lpstr>
      <vt:lpstr>PowerPoint Presentation</vt:lpstr>
      <vt:lpstr>L.  4679/2020:    On Trade Marks</vt:lpstr>
      <vt:lpstr>CANCELLATION APPLICATION (due to revocation or invalidity)</vt:lpstr>
      <vt:lpstr>GROUNDS FOR CANCELLATION DUE TO REVOCATION</vt:lpstr>
      <vt:lpstr>STANDING TO BRING PROCEEDINGS</vt:lpstr>
      <vt:lpstr>POSSIBLE OUTCOMES </vt:lpstr>
      <vt:lpstr>CHALLENGING THE TRADE MARK ADMINISTRATIVE COMMITTEE’S DECISION</vt:lpstr>
      <vt:lpstr> CANCELLATION DUE TO REVOCATION</vt:lpstr>
      <vt:lpstr>GROUNDS FOR CANCELLATION DUE TO INVALIDITY</vt:lpstr>
      <vt:lpstr> STANDING TO BRING PROCEEDINGS</vt:lpstr>
      <vt:lpstr>DEFENSE OF DEFENDANT  REQUEST TO PROVE USAGE</vt:lpstr>
      <vt:lpstr>POSSIBLE OUTCOMES</vt:lpstr>
      <vt:lpstr>CHALLENGING THE TRADE MARK ADMINISTRATIVE COMMITTEE’S DECISION</vt:lpstr>
      <vt:lpstr>TRADE MARK CANCELLATION </vt:lpstr>
      <vt:lpstr>PROCEDURE FOR THE CANCELLATION APPLICATION (revocation and invalidity)</vt:lpstr>
      <vt:lpstr>FEE - LEGAL REPRESENTATION</vt:lpstr>
      <vt:lpstr> MAIN CHANGES introduced by the NEW LAW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katerina2</cp:lastModifiedBy>
  <cp:revision>23</cp:revision>
  <dcterms:created xsi:type="dcterms:W3CDTF">2022-09-30T09:20:24Z</dcterms:created>
  <dcterms:modified xsi:type="dcterms:W3CDTF">2024-02-01T12:11:21Z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0x010100E72C78BA0BAD5E4F99424FC43C78DBDF</vt:lpwstr>
  </property>
</Properties>
</file>